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0" r:id="rId3"/>
    <p:sldId id="271" r:id="rId4"/>
    <p:sldId id="272" r:id="rId5"/>
    <p:sldId id="273" r:id="rId6"/>
    <p:sldId id="263" r:id="rId7"/>
    <p:sldId id="274" r:id="rId8"/>
    <p:sldId id="275" r:id="rId9"/>
    <p:sldId id="276" r:id="rId10"/>
    <p:sldId id="277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2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12/20/2019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12/20/2019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map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a picture of one of the geographic features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season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an animal and or plant found in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81B6-B371-4031-9CBE-ED0985B01CB6}" type="slidenum">
              <a:rPr lang="en-US"/>
              <a:pPr/>
              <a:t>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key points in the history of your country to the timeline.</a:t>
            </a:r>
          </a:p>
        </p:txBody>
      </p:sp>
    </p:spTree>
    <p:extLst>
      <p:ext uri="{BB962C8B-B14F-4D97-AF65-F5344CB8AC3E}">
        <p14:creationId xmlns:p14="http://schemas.microsoft.com/office/powerpoint/2010/main" val="222905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illustrating a custom or tradition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2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the head leader of your country.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5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that illustrates some part of your country’s economy.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72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dirty="0"/>
              <a:t>Insert a picture of one of the points of interest for your country.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6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db-advise@ucdavis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pass times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10286998" cy="1143000"/>
          </a:xfrm>
        </p:spPr>
        <p:txBody>
          <a:bodyPr/>
          <a:lstStyle/>
          <a:p>
            <a:r>
              <a:rPr lang="en-US" dirty="0" smtClean="0"/>
              <a:t>Orientation 2020| First Year and Transfer Students| All About Pass Times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612" y="152400"/>
            <a:ext cx="2267909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will you register for classes for fall 2020?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After finishing the modules and meeting (either remotely, or in person) with an advisor!</a:t>
            </a:r>
          </a:p>
          <a:p>
            <a:pPr lvl="1"/>
            <a:r>
              <a:rPr lang="en-US" dirty="0" smtClean="0"/>
              <a:t>It is important to meet with us so that we can help you make your schedule</a:t>
            </a:r>
          </a:p>
          <a:p>
            <a:pPr lvl="1"/>
            <a:r>
              <a:rPr lang="en-US" dirty="0" smtClean="0"/>
              <a:t>We can tak</a:t>
            </a:r>
            <a:r>
              <a:rPr lang="en-US" dirty="0" smtClean="0"/>
              <a:t>e into account placement test scores, previous coursework, etc. and get you in the best classes for you!</a:t>
            </a:r>
          </a:p>
          <a:p>
            <a:pPr lvl="1"/>
            <a:r>
              <a:rPr lang="en-US" b="1" dirty="0" smtClean="0"/>
              <a:t>Instructions for how to meet with us will come later!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981200"/>
            <a:ext cx="4876800" cy="3251200"/>
          </a:xfrm>
        </p:spPr>
      </p:pic>
    </p:spTree>
    <p:extLst>
      <p:ext uri="{BB962C8B-B14F-4D97-AF65-F5344CB8AC3E}">
        <p14:creationId xmlns:p14="http://schemas.microsoft.com/office/powerpoint/2010/main" val="37323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Pass Time?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Pass Time is a window of time (4 hours) in which you are able to register for courses. </a:t>
            </a:r>
            <a:endParaRPr lang="en-US" dirty="0"/>
          </a:p>
          <a:p>
            <a:r>
              <a:rPr lang="en-US" dirty="0" smtClean="0"/>
              <a:t>Pass Times are assigned based on how many units you have</a:t>
            </a:r>
          </a:p>
          <a:p>
            <a:pPr lvl="1"/>
            <a:r>
              <a:rPr lang="en-US" dirty="0" smtClean="0"/>
              <a:t>A senior will have a better pass time than a junior, etc. </a:t>
            </a:r>
          </a:p>
          <a:p>
            <a:pPr lvl="1"/>
            <a:r>
              <a:rPr lang="en-US" dirty="0" smtClean="0"/>
              <a:t>This is because these students have specific classes that they need in order to graduate</a:t>
            </a:r>
          </a:p>
          <a:p>
            <a:pPr lvl="2"/>
            <a:r>
              <a:rPr lang="en-US" dirty="0" smtClean="0"/>
              <a:t>AP units DO NOT count toward your total unit count for Pass Time calculations!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15000"/>
          <a:stretch/>
        </p:blipFill>
        <p:spPr>
          <a:xfrm>
            <a:off x="3351212" y="4572000"/>
            <a:ext cx="4800600" cy="207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 miss my Pass Time?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you miss your pass time window, </a:t>
            </a:r>
            <a:r>
              <a:rPr lang="en-US" b="1" dirty="0" smtClean="0"/>
              <a:t>don’t panic!</a:t>
            </a:r>
          </a:p>
          <a:p>
            <a:pPr lvl="1"/>
            <a:r>
              <a:rPr lang="en-US" dirty="0" smtClean="0"/>
              <a:t>You will still have an opportunity to register for courses</a:t>
            </a:r>
            <a:endParaRPr lang="en-US" dirty="0"/>
          </a:p>
          <a:p>
            <a:r>
              <a:rPr lang="en-US" dirty="0" smtClean="0"/>
              <a:t>If it is the day of registration, you can wait until open hours (Sa-Su, 10am-6pm) or (M-F, 8pm-12am) and register then</a:t>
            </a:r>
          </a:p>
          <a:p>
            <a:pPr lvl="1"/>
            <a:r>
              <a:rPr lang="en-US" dirty="0" smtClean="0"/>
              <a:t>Just make sure you don’t miss those too!</a:t>
            </a:r>
            <a:endParaRPr lang="en-US" dirty="0" smtClean="0"/>
          </a:p>
          <a:p>
            <a:r>
              <a:rPr lang="en-US" dirty="0" smtClean="0"/>
              <a:t>If it is a day or more after, you can try to use open hours. If that doesn’t work you may have to wait until your Pass 2 time</a:t>
            </a:r>
          </a:p>
          <a:p>
            <a:pPr marL="4572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2234803"/>
            <a:ext cx="4708525" cy="3531393"/>
          </a:xfrm>
        </p:spPr>
      </p:pic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Builder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Schedule Builder is the system you will use to register for classes</a:t>
            </a:r>
          </a:p>
          <a:p>
            <a:pPr lvl="1"/>
            <a:r>
              <a:rPr lang="en-US" sz="1800" dirty="0" smtClean="0"/>
              <a:t>My.ucdavis.edu/</a:t>
            </a:r>
            <a:r>
              <a:rPr lang="en-US" sz="1800" dirty="0" err="1" smtClean="0"/>
              <a:t>schedulebuilder</a:t>
            </a:r>
            <a:r>
              <a:rPr lang="en-US" sz="1800" dirty="0" smtClean="0"/>
              <a:t> </a:t>
            </a:r>
            <a:endParaRPr lang="en-US" sz="1800" dirty="0"/>
          </a:p>
          <a:p>
            <a:r>
              <a:rPr lang="en-US" dirty="0" smtClean="0"/>
              <a:t>It can take some getting used to, but it’s not too bad!</a:t>
            </a:r>
          </a:p>
          <a:p>
            <a:r>
              <a:rPr lang="en-US" dirty="0" smtClean="0"/>
              <a:t>You’ll notice a bar at the top that will help you navigate the system: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Add/Search courses is a useful tool that you’ll get to know as you use it. 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3012" y="1614616"/>
            <a:ext cx="5422134" cy="2695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12" y="4540850"/>
            <a:ext cx="789127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your pass time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9737935" cy="4343400"/>
          </a:xfrm>
        </p:spPr>
        <p:txBody>
          <a:bodyPr/>
          <a:lstStyle/>
          <a:p>
            <a:r>
              <a:rPr lang="en-US" dirty="0" smtClean="0"/>
              <a:t>You Pass Time can be found here. Note that this will tell you both your Pass 1 (first opportunity to register) and your Pass 2 (second opportunity to register).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65411" y="2962274"/>
            <a:ext cx="6172201" cy="3857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99011" y="3848100"/>
            <a:ext cx="19050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32212" y="3924300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066212" y="3336814"/>
            <a:ext cx="2667000" cy="31085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highly recommend looking up your pass times and putting a reminder in your phone for 30 minutes to an hour before to make sure you don’t miss them.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Be sure to have your schedule set up in advance, as well as backup schedules so you can be sure to get the courses you need!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register for a class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Once you have the courses you would like to take saved, and it is your pass time, you can go ahead and hit “</a:t>
            </a:r>
            <a:r>
              <a:rPr lang="en-US" dirty="0" smtClean="0">
                <a:solidFill>
                  <a:srgbClr val="FF0000"/>
                </a:solidFill>
              </a:rPr>
              <a:t>Register All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If you need to register for an individual course, you will hit “</a:t>
            </a:r>
            <a:r>
              <a:rPr lang="en-US" dirty="0" smtClean="0">
                <a:solidFill>
                  <a:srgbClr val="00B050"/>
                </a:solidFill>
              </a:rPr>
              <a:t>Actions</a:t>
            </a:r>
            <a:r>
              <a:rPr lang="en-US" dirty="0" smtClean="0"/>
              <a:t>” and then “</a:t>
            </a:r>
            <a:r>
              <a:rPr lang="en-US" dirty="0" smtClean="0">
                <a:solidFill>
                  <a:srgbClr val="00B050"/>
                </a:solidFill>
              </a:rPr>
              <a:t>Register</a:t>
            </a:r>
            <a:r>
              <a:rPr lang="en-US" dirty="0" smtClean="0"/>
              <a:t>” instead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2" y="2423583"/>
            <a:ext cx="6400800" cy="3264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83721" y="2605216"/>
            <a:ext cx="3810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94112" y="2681416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012" y="3200400"/>
            <a:ext cx="4405312" cy="17105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580812" y="3505200"/>
            <a:ext cx="228600" cy="762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11123612" y="3733800"/>
            <a:ext cx="304800" cy="762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047412" y="3543300"/>
            <a:ext cx="4572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590212" y="3771900"/>
            <a:ext cx="4572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9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and tricks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0412" y="1828800"/>
            <a:ext cx="4708734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couple of tips from our office (collectively we have used schedule builder for 22 years!!!)</a:t>
            </a:r>
          </a:p>
          <a:p>
            <a:pPr lvl="1"/>
            <a:r>
              <a:rPr lang="en-US" dirty="0" smtClean="0"/>
              <a:t>1. Always utilize calendar view! Just click view and then select calendar- it’ll show you the times instead of you having to figure them out!</a:t>
            </a:r>
          </a:p>
          <a:p>
            <a:pPr lvl="1"/>
            <a:r>
              <a:rPr lang="en-US" dirty="0" smtClean="0"/>
              <a:t>2. If you scroll all the way down, it’ll show you your final exam schedule. </a:t>
            </a:r>
            <a:r>
              <a:rPr lang="en-US" dirty="0" smtClean="0"/>
              <a:t>Make sure all your finals aren’t on the same day!</a:t>
            </a:r>
          </a:p>
          <a:p>
            <a:pPr lvl="1"/>
            <a:r>
              <a:rPr lang="en-US" dirty="0" smtClean="0"/>
              <a:t>3. If you stay scrolled down, you can see your total schedule units! Make sure you are at 12 or above for full time status!</a:t>
            </a:r>
            <a:endParaRPr lang="en-US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65812" y="4114800"/>
            <a:ext cx="6039843" cy="25599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70402" y="5851966"/>
            <a:ext cx="762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612" y="457200"/>
            <a:ext cx="5041883" cy="31439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71214" y="457200"/>
            <a:ext cx="228598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0514012" y="762001"/>
            <a:ext cx="685801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11352212" y="457200"/>
            <a:ext cx="45720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1.</a:t>
            </a:r>
            <a:endParaRPr lang="en-US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865812" y="3733800"/>
            <a:ext cx="533400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2.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349995" y="5849907"/>
            <a:ext cx="469883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3.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01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Calendars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8" y="1828800"/>
            <a:ext cx="6385133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Our peer advisors make these incredibly helpful calendar guides.</a:t>
            </a:r>
          </a:p>
          <a:p>
            <a:pPr lvl="1"/>
            <a:r>
              <a:rPr lang="en-US" dirty="0" smtClean="0"/>
              <a:t>They include all major academic dates and deadlines, including:</a:t>
            </a:r>
          </a:p>
          <a:p>
            <a:pPr lvl="2"/>
            <a:r>
              <a:rPr lang="en-US" dirty="0"/>
              <a:t>First day of the quarter</a:t>
            </a:r>
          </a:p>
          <a:p>
            <a:pPr lvl="2"/>
            <a:r>
              <a:rPr lang="en-US" dirty="0"/>
              <a:t>First day of instruction</a:t>
            </a:r>
          </a:p>
          <a:p>
            <a:pPr lvl="2"/>
            <a:r>
              <a:rPr lang="en-US" dirty="0"/>
              <a:t>University Holidays</a:t>
            </a:r>
          </a:p>
          <a:p>
            <a:pPr lvl="2"/>
            <a:r>
              <a:rPr lang="en-US" dirty="0"/>
              <a:t>Last day to add/drop courses</a:t>
            </a:r>
          </a:p>
          <a:p>
            <a:pPr lvl="2"/>
            <a:r>
              <a:rPr lang="en-US" dirty="0"/>
              <a:t>Registration and pass time dates</a:t>
            </a:r>
          </a:p>
          <a:p>
            <a:pPr lvl="2"/>
            <a:r>
              <a:rPr lang="en-US" dirty="0"/>
              <a:t>Registration Freeze dates</a:t>
            </a:r>
          </a:p>
          <a:p>
            <a:pPr lvl="2"/>
            <a:r>
              <a:rPr lang="en-US" dirty="0"/>
              <a:t>Final Exam dates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Make sure you utilize them!</a:t>
            </a:r>
          </a:p>
          <a:p>
            <a:pPr lvl="2"/>
            <a:r>
              <a:rPr lang="en-US" dirty="0" smtClean="0"/>
              <a:t>They will be sent out via email at the beginning of each quarter</a:t>
            </a:r>
          </a:p>
          <a:p>
            <a:pPr lvl="2"/>
            <a:r>
              <a:rPr lang="en-US" dirty="0" smtClean="0"/>
              <a:t>They will also be attached to this module for the coming year!</a:t>
            </a:r>
          </a:p>
          <a:p>
            <a:pPr marL="502920" lvl="2" indent="0">
              <a:buNone/>
            </a:pP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0414" y="274638"/>
            <a:ext cx="2590800" cy="64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with scheduling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are available to help with scheduling questions!</a:t>
            </a:r>
          </a:p>
          <a:p>
            <a:r>
              <a:rPr lang="en-US" dirty="0" smtClean="0"/>
              <a:t>Please note that you have several ways to contact us:</a:t>
            </a:r>
          </a:p>
          <a:p>
            <a:pPr lvl="1"/>
            <a:r>
              <a:rPr lang="en-US" dirty="0" smtClean="0"/>
              <a:t>Via email (</a:t>
            </a:r>
            <a:r>
              <a:rPr lang="en-US" dirty="0" smtClean="0">
                <a:hlinkClick r:id="rId3"/>
              </a:rPr>
              <a:t>gdb-advise@ucdavis.edu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person (150 Hutchison Hall)</a:t>
            </a:r>
          </a:p>
          <a:p>
            <a:pPr lvl="1"/>
            <a:r>
              <a:rPr lang="en-US" dirty="0" smtClean="0"/>
              <a:t>Over the phone (530-754-4131 or 530-754-2281)</a:t>
            </a:r>
          </a:p>
          <a:p>
            <a:r>
              <a:rPr lang="en-US" dirty="0" smtClean="0"/>
              <a:t>Make sure you come armed with questions, a good attitude, and a willingness to learn!</a:t>
            </a:r>
            <a:endParaRPr lang="en-US" dirty="0"/>
          </a:p>
        </p:txBody>
      </p:sp>
      <p:pic>
        <p:nvPicPr>
          <p:cNvPr id="2050" name="Picture 2" descr="https://lh4.googleusercontent.com/8veyUDX0FwmV5vxnqpxmDdMm_Gfn3QyJ0vI7iypnAtQH0LbQO9WM_Lfis8J_ys9dOjpDxgwTfP4hQN7io9xrPKvM6Q4cTkjCqExpEofnNIW8cqDpupgE4F4B0km49eJlrqEdO-I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1551516"/>
            <a:ext cx="3465513" cy="46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9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country report presentation.potx" id="{FF082492-D6CE-444E-B3E8-FB131EDFAC53}" vid="{71BD5CC8-96B3-46A6-8835-37741E8965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country report presentation</Template>
  <TotalTime>85</TotalTime>
  <Words>863</Words>
  <Application>Microsoft Office PowerPoint</Application>
  <PresentationFormat>Custom</PresentationFormat>
  <Paragraphs>88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World country report presentation</vt:lpstr>
      <vt:lpstr>All about pass times</vt:lpstr>
      <vt:lpstr>What Is a Pass Time?</vt:lpstr>
      <vt:lpstr>What if I miss my Pass Time?</vt:lpstr>
      <vt:lpstr>Schedule Builder</vt:lpstr>
      <vt:lpstr>Where to find your pass time</vt:lpstr>
      <vt:lpstr>How to register for a class</vt:lpstr>
      <vt:lpstr>Tips and tricks</vt:lpstr>
      <vt:lpstr>Registration Calendars</vt:lpstr>
      <vt:lpstr>Where to go with scheduling questions</vt:lpstr>
      <vt:lpstr>When will you register for classes for fall 2020?</vt:lpstr>
    </vt:vector>
  </TitlesOfParts>
  <Company>University of California, Davis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pass times</dc:title>
  <dc:creator>Andrea Michelle Guggenbickler</dc:creator>
  <cp:lastModifiedBy>Andrea Michelle Guggenbickler</cp:lastModifiedBy>
  <cp:revision>10</cp:revision>
  <dcterms:created xsi:type="dcterms:W3CDTF">2019-12-20T17:51:28Z</dcterms:created>
  <dcterms:modified xsi:type="dcterms:W3CDTF">2019-12-20T19:16:42Z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