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ink/ink1.xml" ContentType="application/inkml+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3"/>
  </p:notesMasterIdLst>
  <p:sldIdLst>
    <p:sldId id="256" r:id="rId2"/>
  </p:sldIdLst>
  <p:sldSz cx="43891200" cy="32918400"/>
  <p:notesSz cx="7010400" cy="92233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72">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9" roundtripDataSignature="AMtx7mirFF0LhT4ycG9ZwLQcpRSOiiZZhQ=="/>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30" d="100"/>
          <a:sy n="30" d="100"/>
        </p:scale>
        <p:origin x="-456" y="19"/>
      </p:cViewPr>
      <p:guideLst>
        <p:guide orient="horz" pos="10368"/>
        <p:guide pos="1387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tableStyles" Target="tableStyles.xml"/><Relationship Id="rId3"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viewProps" Target="viewProps.xml"/><Relationship Id="rId10" Type="http://schemas.openxmlformats.org/officeDocument/2006/relationships/presProps" Target="presProps.xml"/><Relationship Id="rId9" Type="http://customschemas.google.com/relationships/presentationmetadata" Target="metadata"/><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ather Fogarty" userId="35d70a03d40988dd" providerId="LiveId" clId="{7FCB564D-9BA5-4CA6-8DE3-01ABB52EFF83}"/>
    <pc:docChg chg="undo redo custSel delSld modSld">
      <pc:chgData name="Heather Fogarty" userId="35d70a03d40988dd" providerId="LiveId" clId="{7FCB564D-9BA5-4CA6-8DE3-01ABB52EFF83}" dt="2022-03-07T06:58:23.987" v="6224" actId="12"/>
      <pc:docMkLst>
        <pc:docMk/>
      </pc:docMkLst>
      <pc:sldChg chg="addSp delSp modSp mod">
        <pc:chgData name="Heather Fogarty" userId="35d70a03d40988dd" providerId="LiveId" clId="{7FCB564D-9BA5-4CA6-8DE3-01ABB52EFF83}" dt="2022-03-07T06:58:23.987" v="6224" actId="12"/>
        <pc:sldMkLst>
          <pc:docMk/>
          <pc:sldMk cId="0" sldId="256"/>
        </pc:sldMkLst>
        <pc:spChg chg="add mod">
          <ac:chgData name="Heather Fogarty" userId="35d70a03d40988dd" providerId="LiveId" clId="{7FCB564D-9BA5-4CA6-8DE3-01ABB52EFF83}" dt="2022-03-07T06:38:36.551" v="5835" actId="14100"/>
          <ac:spMkLst>
            <pc:docMk/>
            <pc:sldMk cId="0" sldId="256"/>
            <ac:spMk id="2" creationId="{DDD9B0E0-DDF6-4E97-A978-2AEA6D200CF5}"/>
          </ac:spMkLst>
        </pc:spChg>
        <pc:spChg chg="add mod">
          <ac:chgData name="Heather Fogarty" userId="35d70a03d40988dd" providerId="LiveId" clId="{7FCB564D-9BA5-4CA6-8DE3-01ABB52EFF83}" dt="2022-03-07T06:38:36.551" v="5835" actId="14100"/>
          <ac:spMkLst>
            <pc:docMk/>
            <pc:sldMk cId="0" sldId="256"/>
            <ac:spMk id="3" creationId="{B34AB001-79BA-4606-A623-01158107F9F5}"/>
          </ac:spMkLst>
        </pc:spChg>
        <pc:spChg chg="add mod">
          <ac:chgData name="Heather Fogarty" userId="35d70a03d40988dd" providerId="LiveId" clId="{7FCB564D-9BA5-4CA6-8DE3-01ABB52EFF83}" dt="2022-03-07T06:38:36.551" v="5835" actId="14100"/>
          <ac:spMkLst>
            <pc:docMk/>
            <pc:sldMk cId="0" sldId="256"/>
            <ac:spMk id="4" creationId="{F8F92DEC-4F6B-4BE1-8599-2061258E84EE}"/>
          </ac:spMkLst>
        </pc:spChg>
        <pc:spChg chg="add del mod">
          <ac:chgData name="Heather Fogarty" userId="35d70a03d40988dd" providerId="LiveId" clId="{7FCB564D-9BA5-4CA6-8DE3-01ABB52EFF83}" dt="2022-03-07T06:38:36.551" v="5835" actId="14100"/>
          <ac:spMkLst>
            <pc:docMk/>
            <pc:sldMk cId="0" sldId="256"/>
            <ac:spMk id="5" creationId="{319C72FD-168C-4D36-A63A-581ED653DABF}"/>
          </ac:spMkLst>
        </pc:spChg>
        <pc:spChg chg="add mod">
          <ac:chgData name="Heather Fogarty" userId="35d70a03d40988dd" providerId="LiveId" clId="{7FCB564D-9BA5-4CA6-8DE3-01ABB52EFF83}" dt="2022-03-07T06:38:36.551" v="5835" actId="14100"/>
          <ac:spMkLst>
            <pc:docMk/>
            <pc:sldMk cId="0" sldId="256"/>
            <ac:spMk id="6" creationId="{8890E0E3-B27B-4BF9-8058-F9BA3F147298}"/>
          </ac:spMkLst>
        </pc:spChg>
        <pc:spChg chg="add del mod">
          <ac:chgData name="Heather Fogarty" userId="35d70a03d40988dd" providerId="LiveId" clId="{7FCB564D-9BA5-4CA6-8DE3-01ABB52EFF83}" dt="2022-03-06T23:25:29.419" v="2345"/>
          <ac:spMkLst>
            <pc:docMk/>
            <pc:sldMk cId="0" sldId="256"/>
            <ac:spMk id="8" creationId="{290043EB-1653-41F9-8D7A-D258417AA354}"/>
          </ac:spMkLst>
        </pc:spChg>
        <pc:spChg chg="add del mod">
          <ac:chgData name="Heather Fogarty" userId="35d70a03d40988dd" providerId="LiveId" clId="{7FCB564D-9BA5-4CA6-8DE3-01ABB52EFF83}" dt="2022-03-06T23:25:46.568" v="2349"/>
          <ac:spMkLst>
            <pc:docMk/>
            <pc:sldMk cId="0" sldId="256"/>
            <ac:spMk id="10" creationId="{87062F37-D113-4936-A56F-8CF04E748694}"/>
          </ac:spMkLst>
        </pc:spChg>
        <pc:spChg chg="add mod">
          <ac:chgData name="Heather Fogarty" userId="35d70a03d40988dd" providerId="LiveId" clId="{7FCB564D-9BA5-4CA6-8DE3-01ABB52EFF83}" dt="2022-03-07T06:38:36.551" v="5835" actId="14100"/>
          <ac:spMkLst>
            <pc:docMk/>
            <pc:sldMk cId="0" sldId="256"/>
            <ac:spMk id="19" creationId="{1DF14E05-1C4F-48F5-BC8C-50B757E3E790}"/>
          </ac:spMkLst>
        </pc:spChg>
        <pc:spChg chg="add mod">
          <ac:chgData name="Heather Fogarty" userId="35d70a03d40988dd" providerId="LiveId" clId="{7FCB564D-9BA5-4CA6-8DE3-01ABB52EFF83}" dt="2022-03-07T06:03:06.199" v="5819" actId="208"/>
          <ac:spMkLst>
            <pc:docMk/>
            <pc:sldMk cId="0" sldId="256"/>
            <ac:spMk id="20" creationId="{33C0D431-A180-409D-B1EF-17A45A377C3C}"/>
          </ac:spMkLst>
        </pc:spChg>
        <pc:spChg chg="add mod">
          <ac:chgData name="Heather Fogarty" userId="35d70a03d40988dd" providerId="LiveId" clId="{7FCB564D-9BA5-4CA6-8DE3-01ABB52EFF83}" dt="2022-03-07T06:03:16.450" v="5820" actId="14100"/>
          <ac:spMkLst>
            <pc:docMk/>
            <pc:sldMk cId="0" sldId="256"/>
            <ac:spMk id="24" creationId="{8746D111-367A-4C6B-A2D6-14922BC4AD2B}"/>
          </ac:spMkLst>
        </pc:spChg>
        <pc:spChg chg="add mod">
          <ac:chgData name="Heather Fogarty" userId="35d70a03d40988dd" providerId="LiveId" clId="{7FCB564D-9BA5-4CA6-8DE3-01ABB52EFF83}" dt="2022-03-07T06:38:36.551" v="5835" actId="14100"/>
          <ac:spMkLst>
            <pc:docMk/>
            <pc:sldMk cId="0" sldId="256"/>
            <ac:spMk id="28" creationId="{0B982770-3627-491D-B9E6-FB4D8B564A23}"/>
          </ac:spMkLst>
        </pc:spChg>
        <pc:spChg chg="mod">
          <ac:chgData name="Heather Fogarty" userId="35d70a03d40988dd" providerId="LiveId" clId="{7FCB564D-9BA5-4CA6-8DE3-01ABB52EFF83}" dt="2022-03-01T19:43:21.343" v="1171" actId="20577"/>
          <ac:spMkLst>
            <pc:docMk/>
            <pc:sldMk cId="0" sldId="256"/>
            <ac:spMk id="33" creationId="{7E892F51-8756-4582-88D9-696D970E5A49}"/>
          </ac:spMkLst>
        </pc:spChg>
        <pc:spChg chg="mod">
          <ac:chgData name="Heather Fogarty" userId="35d70a03d40988dd" providerId="LiveId" clId="{7FCB564D-9BA5-4CA6-8DE3-01ABB52EFF83}" dt="2022-03-07T01:13:08.888" v="3795" actId="20577"/>
          <ac:spMkLst>
            <pc:docMk/>
            <pc:sldMk cId="0" sldId="256"/>
            <ac:spMk id="34" creationId="{114337EF-81AD-4C30-8AF8-838118148CA2}"/>
          </ac:spMkLst>
        </pc:spChg>
        <pc:spChg chg="add del mod">
          <ac:chgData name="Heather Fogarty" userId="35d70a03d40988dd" providerId="LiveId" clId="{7FCB564D-9BA5-4CA6-8DE3-01ABB52EFF83}" dt="2022-03-07T06:38:36.551" v="5835" actId="14100"/>
          <ac:spMkLst>
            <pc:docMk/>
            <pc:sldMk cId="0" sldId="256"/>
            <ac:spMk id="35" creationId="{0412FA51-D8D9-4A3A-B7D3-36A5C2EFC7C8}"/>
          </ac:spMkLst>
        </pc:spChg>
        <pc:spChg chg="mod">
          <ac:chgData name="Heather Fogarty" userId="35d70a03d40988dd" providerId="LiveId" clId="{7FCB564D-9BA5-4CA6-8DE3-01ABB52EFF83}" dt="2022-03-07T06:43:22.208" v="5842" actId="14100"/>
          <ac:spMkLst>
            <pc:docMk/>
            <pc:sldMk cId="0" sldId="256"/>
            <ac:spMk id="36" creationId="{50968FC8-EB29-469F-8D23-0D31537E82AF}"/>
          </ac:spMkLst>
        </pc:spChg>
        <pc:spChg chg="mod">
          <ac:chgData name="Heather Fogarty" userId="35d70a03d40988dd" providerId="LiveId" clId="{7FCB564D-9BA5-4CA6-8DE3-01ABB52EFF83}" dt="2022-03-07T06:38:36.551" v="5835" actId="14100"/>
          <ac:spMkLst>
            <pc:docMk/>
            <pc:sldMk cId="0" sldId="256"/>
            <ac:spMk id="37" creationId="{2B0FF3DF-8CD6-4ED3-8DFD-CD0B46669238}"/>
          </ac:spMkLst>
        </pc:spChg>
        <pc:spChg chg="mod">
          <ac:chgData name="Heather Fogarty" userId="35d70a03d40988dd" providerId="LiveId" clId="{7FCB564D-9BA5-4CA6-8DE3-01ABB52EFF83}" dt="2022-03-07T06:58:23.987" v="6224" actId="12"/>
          <ac:spMkLst>
            <pc:docMk/>
            <pc:sldMk cId="0" sldId="256"/>
            <ac:spMk id="38" creationId="{19412921-2431-4B6B-A752-92FD5D49E366}"/>
          </ac:spMkLst>
        </pc:spChg>
        <pc:spChg chg="mod">
          <ac:chgData name="Heather Fogarty" userId="35d70a03d40988dd" providerId="LiveId" clId="{7FCB564D-9BA5-4CA6-8DE3-01ABB52EFF83}" dt="2022-03-07T06:38:36.551" v="5835" actId="14100"/>
          <ac:spMkLst>
            <pc:docMk/>
            <pc:sldMk cId="0" sldId="256"/>
            <ac:spMk id="39" creationId="{780064D0-8DA9-4685-A7AC-0AED896B019F}"/>
          </ac:spMkLst>
        </pc:spChg>
        <pc:spChg chg="add mod">
          <ac:chgData name="Heather Fogarty" userId="35d70a03d40988dd" providerId="LiveId" clId="{7FCB564D-9BA5-4CA6-8DE3-01ABB52EFF83}" dt="2022-03-07T06:38:36.551" v="5835" actId="14100"/>
          <ac:spMkLst>
            <pc:docMk/>
            <pc:sldMk cId="0" sldId="256"/>
            <ac:spMk id="41" creationId="{72DE1218-1C37-4983-B552-0D41C3BEEA77}"/>
          </ac:spMkLst>
        </pc:spChg>
        <pc:spChg chg="add mod">
          <ac:chgData name="Heather Fogarty" userId="35d70a03d40988dd" providerId="LiveId" clId="{7FCB564D-9BA5-4CA6-8DE3-01ABB52EFF83}" dt="2022-03-07T06:38:36.551" v="5835" actId="14100"/>
          <ac:spMkLst>
            <pc:docMk/>
            <pc:sldMk cId="0" sldId="256"/>
            <ac:spMk id="42" creationId="{A13E9939-CB13-4283-9E7E-A100D16DC218}"/>
          </ac:spMkLst>
        </pc:spChg>
        <pc:spChg chg="add mod">
          <ac:chgData name="Heather Fogarty" userId="35d70a03d40988dd" providerId="LiveId" clId="{7FCB564D-9BA5-4CA6-8DE3-01ABB52EFF83}" dt="2022-03-07T06:38:36.551" v="5835" actId="14100"/>
          <ac:spMkLst>
            <pc:docMk/>
            <pc:sldMk cId="0" sldId="256"/>
            <ac:spMk id="44" creationId="{84366425-29EA-431A-9F18-0A1C9BE05569}"/>
          </ac:spMkLst>
        </pc:spChg>
        <pc:spChg chg="add mod">
          <ac:chgData name="Heather Fogarty" userId="35d70a03d40988dd" providerId="LiveId" clId="{7FCB564D-9BA5-4CA6-8DE3-01ABB52EFF83}" dt="2022-03-07T06:38:36.551" v="5835" actId="14100"/>
          <ac:spMkLst>
            <pc:docMk/>
            <pc:sldMk cId="0" sldId="256"/>
            <ac:spMk id="46" creationId="{1FA74136-6869-492E-9AB8-0E01485556C4}"/>
          </ac:spMkLst>
        </pc:spChg>
        <pc:spChg chg="add mod">
          <ac:chgData name="Heather Fogarty" userId="35d70a03d40988dd" providerId="LiveId" clId="{7FCB564D-9BA5-4CA6-8DE3-01ABB52EFF83}" dt="2022-03-07T06:38:36.551" v="5835" actId="14100"/>
          <ac:spMkLst>
            <pc:docMk/>
            <pc:sldMk cId="0" sldId="256"/>
            <ac:spMk id="48" creationId="{92A12AE6-2E65-46B7-BF70-E96F72210C82}"/>
          </ac:spMkLst>
        </pc:spChg>
        <pc:spChg chg="add mod">
          <ac:chgData name="Heather Fogarty" userId="35d70a03d40988dd" providerId="LiveId" clId="{7FCB564D-9BA5-4CA6-8DE3-01ABB52EFF83}" dt="2022-03-07T06:38:36.551" v="5835" actId="14100"/>
          <ac:spMkLst>
            <pc:docMk/>
            <pc:sldMk cId="0" sldId="256"/>
            <ac:spMk id="53" creationId="{796C1F19-3951-450D-B022-7B3C21A9E2F4}"/>
          </ac:spMkLst>
        </pc:spChg>
        <pc:spChg chg="add mod">
          <ac:chgData name="Heather Fogarty" userId="35d70a03d40988dd" providerId="LiveId" clId="{7FCB564D-9BA5-4CA6-8DE3-01ABB52EFF83}" dt="2022-03-07T06:38:36.551" v="5835" actId="14100"/>
          <ac:spMkLst>
            <pc:docMk/>
            <pc:sldMk cId="0" sldId="256"/>
            <ac:spMk id="54" creationId="{0B08125B-9372-42F6-9108-7678C802B394}"/>
          </ac:spMkLst>
        </pc:spChg>
        <pc:spChg chg="add mod">
          <ac:chgData name="Heather Fogarty" userId="35d70a03d40988dd" providerId="LiveId" clId="{7FCB564D-9BA5-4CA6-8DE3-01ABB52EFF83}" dt="2022-03-07T06:38:36.551" v="5835" actId="14100"/>
          <ac:spMkLst>
            <pc:docMk/>
            <pc:sldMk cId="0" sldId="256"/>
            <ac:spMk id="55" creationId="{C553D3B3-E277-498F-B070-E5307642C33E}"/>
          </ac:spMkLst>
        </pc:spChg>
        <pc:spChg chg="add mod">
          <ac:chgData name="Heather Fogarty" userId="35d70a03d40988dd" providerId="LiveId" clId="{7FCB564D-9BA5-4CA6-8DE3-01ABB52EFF83}" dt="2022-03-07T05:39:28.641" v="5583" actId="20577"/>
          <ac:spMkLst>
            <pc:docMk/>
            <pc:sldMk cId="0" sldId="256"/>
            <ac:spMk id="56" creationId="{F414A04B-9D0A-4880-81E0-41903F95B9F1}"/>
          </ac:spMkLst>
        </pc:spChg>
        <pc:spChg chg="add mod">
          <ac:chgData name="Heather Fogarty" userId="35d70a03d40988dd" providerId="LiveId" clId="{7FCB564D-9BA5-4CA6-8DE3-01ABB52EFF83}" dt="2022-03-07T04:52:40.942" v="4938" actId="1076"/>
          <ac:spMkLst>
            <pc:docMk/>
            <pc:sldMk cId="0" sldId="256"/>
            <ac:spMk id="60" creationId="{D265B2DE-862D-4526-924F-0712E5384B96}"/>
          </ac:spMkLst>
        </pc:spChg>
        <pc:spChg chg="add mod">
          <ac:chgData name="Heather Fogarty" userId="35d70a03d40988dd" providerId="LiveId" clId="{7FCB564D-9BA5-4CA6-8DE3-01ABB52EFF83}" dt="2022-03-07T04:59:25.306" v="5036" actId="1076"/>
          <ac:spMkLst>
            <pc:docMk/>
            <pc:sldMk cId="0" sldId="256"/>
            <ac:spMk id="64" creationId="{E9BB5BEF-A4F0-48FC-81CF-604E5433CC53}"/>
          </ac:spMkLst>
        </pc:spChg>
        <pc:spChg chg="add mod">
          <ac:chgData name="Heather Fogarty" userId="35d70a03d40988dd" providerId="LiveId" clId="{7FCB564D-9BA5-4CA6-8DE3-01ABB52EFF83}" dt="2022-03-07T00:30:47.950" v="3722" actId="20577"/>
          <ac:spMkLst>
            <pc:docMk/>
            <pc:sldMk cId="0" sldId="256"/>
            <ac:spMk id="65" creationId="{3E634B3C-61C2-4C8F-B282-80193688188A}"/>
          </ac:spMkLst>
        </pc:spChg>
        <pc:spChg chg="add mod">
          <ac:chgData name="Heather Fogarty" userId="35d70a03d40988dd" providerId="LiveId" clId="{7FCB564D-9BA5-4CA6-8DE3-01ABB52EFF83}" dt="2022-03-07T04:55:54.688" v="4985" actId="1076"/>
          <ac:spMkLst>
            <pc:docMk/>
            <pc:sldMk cId="0" sldId="256"/>
            <ac:spMk id="68" creationId="{668224B4-95F3-4D44-B235-B616E66CB091}"/>
          </ac:spMkLst>
        </pc:spChg>
        <pc:spChg chg="add mod">
          <ac:chgData name="Heather Fogarty" userId="35d70a03d40988dd" providerId="LiveId" clId="{7FCB564D-9BA5-4CA6-8DE3-01ABB52EFF83}" dt="2022-03-07T04:56:10.864" v="4987" actId="1076"/>
          <ac:spMkLst>
            <pc:docMk/>
            <pc:sldMk cId="0" sldId="256"/>
            <ac:spMk id="69" creationId="{46F01583-8B69-456C-9320-E903D75447AD}"/>
          </ac:spMkLst>
        </pc:spChg>
        <pc:spChg chg="add mod">
          <ac:chgData name="Heather Fogarty" userId="35d70a03d40988dd" providerId="LiveId" clId="{7FCB564D-9BA5-4CA6-8DE3-01ABB52EFF83}" dt="2022-03-07T05:46:13.597" v="5604" actId="1076"/>
          <ac:spMkLst>
            <pc:docMk/>
            <pc:sldMk cId="0" sldId="256"/>
            <ac:spMk id="71" creationId="{C5463580-C32C-4477-89CA-82F9F0DD76BA}"/>
          </ac:spMkLst>
        </pc:spChg>
        <pc:spChg chg="mod">
          <ac:chgData name="Heather Fogarty" userId="35d70a03d40988dd" providerId="LiveId" clId="{7FCB564D-9BA5-4CA6-8DE3-01ABB52EFF83}" dt="2022-03-07T06:57:40.564" v="6223" actId="20577"/>
          <ac:spMkLst>
            <pc:docMk/>
            <pc:sldMk cId="0" sldId="256"/>
            <ac:spMk id="177" creationId="{00000000-0000-0000-0000-000000000000}"/>
          </ac:spMkLst>
        </pc:spChg>
        <pc:spChg chg="mod">
          <ac:chgData name="Heather Fogarty" userId="35d70a03d40988dd" providerId="LiveId" clId="{7FCB564D-9BA5-4CA6-8DE3-01ABB52EFF83}" dt="2022-03-07T06:04:44.975" v="5829" actId="20577"/>
          <ac:spMkLst>
            <pc:docMk/>
            <pc:sldMk cId="0" sldId="256"/>
            <ac:spMk id="182" creationId="{00000000-0000-0000-0000-000000000000}"/>
          </ac:spMkLst>
        </pc:spChg>
        <pc:grpChg chg="mod">
          <ac:chgData name="Heather Fogarty" userId="35d70a03d40988dd" providerId="LiveId" clId="{7FCB564D-9BA5-4CA6-8DE3-01ABB52EFF83}" dt="2022-03-06T23:24:40.924" v="2341"/>
          <ac:grpSpMkLst>
            <pc:docMk/>
            <pc:sldMk cId="0" sldId="256"/>
            <ac:grpSpMk id="6" creationId="{AD8758EA-A431-4F9B-88F3-9C93C932F6A5}"/>
          </ac:grpSpMkLst>
        </pc:grpChg>
        <pc:grpChg chg="mod">
          <ac:chgData name="Heather Fogarty" userId="35d70a03d40988dd" providerId="LiveId" clId="{7FCB564D-9BA5-4CA6-8DE3-01ABB52EFF83}" dt="2022-03-07T06:38:36.551" v="5835" actId="14100"/>
          <ac:grpSpMkLst>
            <pc:docMk/>
            <pc:sldMk cId="0" sldId="256"/>
            <ac:grpSpMk id="32" creationId="{FEB6D188-91B7-4872-BDFE-E0433754A534}"/>
          </ac:grpSpMkLst>
        </pc:grpChg>
        <pc:grpChg chg="mod">
          <ac:chgData name="Heather Fogarty" userId="35d70a03d40988dd" providerId="LiveId" clId="{7FCB564D-9BA5-4CA6-8DE3-01ABB52EFF83}" dt="2022-03-07T06:38:10.023" v="5833" actId="1076"/>
          <ac:grpSpMkLst>
            <pc:docMk/>
            <pc:sldMk cId="0" sldId="256"/>
            <ac:grpSpMk id="175" creationId="{00000000-0000-0000-0000-000000000000}"/>
          </ac:grpSpMkLst>
        </pc:grpChg>
        <pc:picChg chg="mod">
          <ac:chgData name="Heather Fogarty" userId="35d70a03d40988dd" providerId="LiveId" clId="{7FCB564D-9BA5-4CA6-8DE3-01ABB52EFF83}" dt="2022-03-07T05:44:32.456" v="5584" actId="1076"/>
          <ac:picMkLst>
            <pc:docMk/>
            <pc:sldMk cId="0" sldId="256"/>
            <ac:picMk id="190" creationId="{00000000-0000-0000-0000-000000000000}"/>
          </ac:picMkLst>
        </pc:picChg>
        <pc:picChg chg="mod">
          <ac:chgData name="Heather Fogarty" userId="35d70a03d40988dd" providerId="LiveId" clId="{7FCB564D-9BA5-4CA6-8DE3-01ABB52EFF83}" dt="2022-03-07T05:44:39.974" v="5585" actId="1076"/>
          <ac:picMkLst>
            <pc:docMk/>
            <pc:sldMk cId="0" sldId="256"/>
            <ac:picMk id="191" creationId="{00000000-0000-0000-0000-000000000000}"/>
          </ac:picMkLst>
        </pc:picChg>
        <pc:inkChg chg="add del">
          <ac:chgData name="Heather Fogarty" userId="35d70a03d40988dd" providerId="LiveId" clId="{7FCB564D-9BA5-4CA6-8DE3-01ABB52EFF83}" dt="2022-03-06T23:24:29.174" v="2336"/>
          <ac:inkMkLst>
            <pc:docMk/>
            <pc:sldMk cId="0" sldId="256"/>
            <ac:inkMk id="2" creationId="{9536F8F9-313A-44E1-8F88-CB87F7EA89AC}"/>
          </ac:inkMkLst>
        </pc:inkChg>
        <pc:inkChg chg="add del mod">
          <ac:chgData name="Heather Fogarty" userId="35d70a03d40988dd" providerId="LiveId" clId="{7FCB564D-9BA5-4CA6-8DE3-01ABB52EFF83}" dt="2022-03-06T23:24:43.210" v="2342" actId="9405"/>
          <ac:inkMkLst>
            <pc:docMk/>
            <pc:sldMk cId="0" sldId="256"/>
            <ac:inkMk id="4" creationId="{2178E652-44B7-48EF-AEC8-CB9F3356867E}"/>
          </ac:inkMkLst>
        </pc:inkChg>
        <pc:inkChg chg="add del mod">
          <ac:chgData name="Heather Fogarty" userId="35d70a03d40988dd" providerId="LiveId" clId="{7FCB564D-9BA5-4CA6-8DE3-01ABB52EFF83}" dt="2022-03-06T23:24:40.924" v="2341"/>
          <ac:inkMkLst>
            <pc:docMk/>
            <pc:sldMk cId="0" sldId="256"/>
            <ac:inkMk id="5" creationId="{C9E09638-BB08-469F-861C-731B9388CBEC}"/>
          </ac:inkMkLst>
        </pc:inkChg>
        <pc:inkChg chg="add del">
          <ac:chgData name="Heather Fogarty" userId="35d70a03d40988dd" providerId="LiveId" clId="{7FCB564D-9BA5-4CA6-8DE3-01ABB52EFF83}" dt="2022-03-06T23:25:32.485" v="2346" actId="9405"/>
          <ac:inkMkLst>
            <pc:docMk/>
            <pc:sldMk cId="0" sldId="256"/>
            <ac:inkMk id="7" creationId="{48E46F2E-3DDC-4CF5-BDC5-550F4D3A999E}"/>
          </ac:inkMkLst>
        </pc:inkChg>
        <pc:inkChg chg="add del">
          <ac:chgData name="Heather Fogarty" userId="35d70a03d40988dd" providerId="LiveId" clId="{7FCB564D-9BA5-4CA6-8DE3-01ABB52EFF83}" dt="2022-03-06T23:25:47.705" v="2350" actId="9405"/>
          <ac:inkMkLst>
            <pc:docMk/>
            <pc:sldMk cId="0" sldId="256"/>
            <ac:inkMk id="9" creationId="{827FA33A-5FBE-4632-8217-39015E073C79}"/>
          </ac:inkMkLst>
        </pc:inkChg>
        <pc:inkChg chg="add del">
          <ac:chgData name="Heather Fogarty" userId="35d70a03d40988dd" providerId="LiveId" clId="{7FCB564D-9BA5-4CA6-8DE3-01ABB52EFF83}" dt="2022-03-06T23:25:59.260" v="2352" actId="9405"/>
          <ac:inkMkLst>
            <pc:docMk/>
            <pc:sldMk cId="0" sldId="256"/>
            <ac:inkMk id="11" creationId="{3418836A-093F-40D8-9AF2-021447D7ECD7}"/>
          </ac:inkMkLst>
        </pc:inkChg>
        <pc:inkChg chg="add mod">
          <ac:chgData name="Heather Fogarty" userId="35d70a03d40988dd" providerId="LiveId" clId="{7FCB564D-9BA5-4CA6-8DE3-01ABB52EFF83}" dt="2022-03-07T06:38:36.551" v="5835" actId="14100"/>
          <ac:inkMkLst>
            <pc:docMk/>
            <pc:sldMk cId="0" sldId="256"/>
            <ac:inkMk id="12" creationId="{F1C79773-A500-4EEA-AEAF-9F9A8EDB013F}"/>
          </ac:inkMkLst>
        </pc:inkChg>
        <pc:inkChg chg="add del">
          <ac:chgData name="Heather Fogarty" userId="35d70a03d40988dd" providerId="LiveId" clId="{7FCB564D-9BA5-4CA6-8DE3-01ABB52EFF83}" dt="2022-03-06T23:26:03.692" v="2355" actId="9405"/>
          <ac:inkMkLst>
            <pc:docMk/>
            <pc:sldMk cId="0" sldId="256"/>
            <ac:inkMk id="13" creationId="{062155F1-57A2-4AA7-A542-C7C597DC9035}"/>
          </ac:inkMkLst>
        </pc:inkChg>
        <pc:cxnChg chg="add mod">
          <ac:chgData name="Heather Fogarty" userId="35d70a03d40988dd" providerId="LiveId" clId="{7FCB564D-9BA5-4CA6-8DE3-01ABB52EFF83}" dt="2022-03-07T06:38:36.551" v="5835" actId="14100"/>
          <ac:cxnSpMkLst>
            <pc:docMk/>
            <pc:sldMk cId="0" sldId="256"/>
            <ac:cxnSpMk id="8" creationId="{CE7122D1-CF8B-448C-A7C1-C412941AEB8E}"/>
          </ac:cxnSpMkLst>
        </pc:cxnChg>
        <pc:cxnChg chg="add mod">
          <ac:chgData name="Heather Fogarty" userId="35d70a03d40988dd" providerId="LiveId" clId="{7FCB564D-9BA5-4CA6-8DE3-01ABB52EFF83}" dt="2022-03-07T04:55:54.688" v="4985" actId="1076"/>
          <ac:cxnSpMkLst>
            <pc:docMk/>
            <pc:sldMk cId="0" sldId="256"/>
            <ac:cxnSpMk id="9" creationId="{5F60389A-AC67-465C-82D5-63D7EB328605}"/>
          </ac:cxnSpMkLst>
        </pc:cxnChg>
        <pc:cxnChg chg="add mod">
          <ac:chgData name="Heather Fogarty" userId="35d70a03d40988dd" providerId="LiveId" clId="{7FCB564D-9BA5-4CA6-8DE3-01ABB52EFF83}" dt="2022-03-07T06:38:36.551" v="5835" actId="14100"/>
          <ac:cxnSpMkLst>
            <pc:docMk/>
            <pc:sldMk cId="0" sldId="256"/>
            <ac:cxnSpMk id="10" creationId="{15373FEC-56DE-4A6B-B594-D76C9A47AC99}"/>
          </ac:cxnSpMkLst>
        </pc:cxnChg>
        <pc:cxnChg chg="add mod">
          <ac:chgData name="Heather Fogarty" userId="35d70a03d40988dd" providerId="LiveId" clId="{7FCB564D-9BA5-4CA6-8DE3-01ABB52EFF83}" dt="2022-03-07T06:38:36.551" v="5835" actId="14100"/>
          <ac:cxnSpMkLst>
            <pc:docMk/>
            <pc:sldMk cId="0" sldId="256"/>
            <ac:cxnSpMk id="13" creationId="{3F765E91-68CC-4B59-A8F4-C84DDBD8412F}"/>
          </ac:cxnSpMkLst>
        </pc:cxnChg>
        <pc:cxnChg chg="add mod">
          <ac:chgData name="Heather Fogarty" userId="35d70a03d40988dd" providerId="LiveId" clId="{7FCB564D-9BA5-4CA6-8DE3-01ABB52EFF83}" dt="2022-03-07T04:50:35.783" v="4880" actId="1582"/>
          <ac:cxnSpMkLst>
            <pc:docMk/>
            <pc:sldMk cId="0" sldId="256"/>
            <ac:cxnSpMk id="14" creationId="{B7A510FE-5A0B-4F8A-A1B4-C2FB51F333EE}"/>
          </ac:cxnSpMkLst>
        </pc:cxnChg>
        <pc:cxnChg chg="add mod">
          <ac:chgData name="Heather Fogarty" userId="35d70a03d40988dd" providerId="LiveId" clId="{7FCB564D-9BA5-4CA6-8DE3-01ABB52EFF83}" dt="2022-03-07T06:38:36.551" v="5835" actId="14100"/>
          <ac:cxnSpMkLst>
            <pc:docMk/>
            <pc:sldMk cId="0" sldId="256"/>
            <ac:cxnSpMk id="15" creationId="{F67D65F7-7FAE-43CE-B2AB-1AD31C144091}"/>
          </ac:cxnSpMkLst>
        </pc:cxnChg>
        <pc:cxnChg chg="add mod">
          <ac:chgData name="Heather Fogarty" userId="35d70a03d40988dd" providerId="LiveId" clId="{7FCB564D-9BA5-4CA6-8DE3-01ABB52EFF83}" dt="2022-03-07T06:38:36.551" v="5835" actId="14100"/>
          <ac:cxnSpMkLst>
            <pc:docMk/>
            <pc:sldMk cId="0" sldId="256"/>
            <ac:cxnSpMk id="16" creationId="{E32ABF49-4C75-4FE8-9BE0-995D3E84176E}"/>
          </ac:cxnSpMkLst>
        </pc:cxnChg>
        <pc:cxnChg chg="add mod">
          <ac:chgData name="Heather Fogarty" userId="35d70a03d40988dd" providerId="LiveId" clId="{7FCB564D-9BA5-4CA6-8DE3-01ABB52EFF83}" dt="2022-03-07T06:38:36.551" v="5835" actId="14100"/>
          <ac:cxnSpMkLst>
            <pc:docMk/>
            <pc:sldMk cId="0" sldId="256"/>
            <ac:cxnSpMk id="17" creationId="{ED883152-38DC-4C62-85BE-8B165C73E29A}"/>
          </ac:cxnSpMkLst>
        </pc:cxnChg>
        <pc:cxnChg chg="add mod">
          <ac:chgData name="Heather Fogarty" userId="35d70a03d40988dd" providerId="LiveId" clId="{7FCB564D-9BA5-4CA6-8DE3-01ABB52EFF83}" dt="2022-03-07T04:59:43.481" v="5038" actId="13822"/>
          <ac:cxnSpMkLst>
            <pc:docMk/>
            <pc:sldMk cId="0" sldId="256"/>
            <ac:cxnSpMk id="18" creationId="{470DD51B-7E67-459C-B249-2EEF2DBA2B7B}"/>
          </ac:cxnSpMkLst>
        </pc:cxnChg>
        <pc:cxnChg chg="add mod">
          <ac:chgData name="Heather Fogarty" userId="35d70a03d40988dd" providerId="LiveId" clId="{7FCB564D-9BA5-4CA6-8DE3-01ABB52EFF83}" dt="2022-03-07T06:38:36.551" v="5835" actId="14100"/>
          <ac:cxnSpMkLst>
            <pc:docMk/>
            <pc:sldMk cId="0" sldId="256"/>
            <ac:cxnSpMk id="21" creationId="{AC6C9922-E7B6-4D9F-B5E2-5E11380C5B91}"/>
          </ac:cxnSpMkLst>
        </pc:cxnChg>
        <pc:cxnChg chg="add mod">
          <ac:chgData name="Heather Fogarty" userId="35d70a03d40988dd" providerId="LiveId" clId="{7FCB564D-9BA5-4CA6-8DE3-01ABB52EFF83}" dt="2022-03-07T06:38:36.551" v="5835" actId="14100"/>
          <ac:cxnSpMkLst>
            <pc:docMk/>
            <pc:sldMk cId="0" sldId="256"/>
            <ac:cxnSpMk id="22" creationId="{5F893931-C7B6-4776-B616-C81AAB19F819}"/>
          </ac:cxnSpMkLst>
        </pc:cxnChg>
        <pc:cxnChg chg="add mod">
          <ac:chgData name="Heather Fogarty" userId="35d70a03d40988dd" providerId="LiveId" clId="{7FCB564D-9BA5-4CA6-8DE3-01ABB52EFF83}" dt="2022-03-07T06:38:36.551" v="5835" actId="14100"/>
          <ac:cxnSpMkLst>
            <pc:docMk/>
            <pc:sldMk cId="0" sldId="256"/>
            <ac:cxnSpMk id="23" creationId="{C04105B8-113A-4BCD-AE6C-6DD708991B3D}"/>
          </ac:cxnSpMkLst>
        </pc:cxnChg>
        <pc:cxnChg chg="add mod">
          <ac:chgData name="Heather Fogarty" userId="35d70a03d40988dd" providerId="LiveId" clId="{7FCB564D-9BA5-4CA6-8DE3-01ABB52EFF83}" dt="2022-03-07T06:38:36.551" v="5835" actId="14100"/>
          <ac:cxnSpMkLst>
            <pc:docMk/>
            <pc:sldMk cId="0" sldId="256"/>
            <ac:cxnSpMk id="25" creationId="{C477F474-E31D-483C-9FD9-6B6DF2FB0125}"/>
          </ac:cxnSpMkLst>
        </pc:cxnChg>
        <pc:cxnChg chg="add mod">
          <ac:chgData name="Heather Fogarty" userId="35d70a03d40988dd" providerId="LiveId" clId="{7FCB564D-9BA5-4CA6-8DE3-01ABB52EFF83}" dt="2022-03-07T06:38:36.551" v="5835" actId="14100"/>
          <ac:cxnSpMkLst>
            <pc:docMk/>
            <pc:sldMk cId="0" sldId="256"/>
            <ac:cxnSpMk id="26" creationId="{729B5172-AD7C-47A6-9B36-148A9A9E63A7}"/>
          </ac:cxnSpMkLst>
        </pc:cxnChg>
        <pc:cxnChg chg="add mod">
          <ac:chgData name="Heather Fogarty" userId="35d70a03d40988dd" providerId="LiveId" clId="{7FCB564D-9BA5-4CA6-8DE3-01ABB52EFF83}" dt="2022-03-07T06:38:36.551" v="5835" actId="14100"/>
          <ac:cxnSpMkLst>
            <pc:docMk/>
            <pc:sldMk cId="0" sldId="256"/>
            <ac:cxnSpMk id="27" creationId="{DFA71FE9-1FC1-443B-BAC3-939E4BE0D229}"/>
          </ac:cxnSpMkLst>
        </pc:cxnChg>
        <pc:cxnChg chg="add mod">
          <ac:chgData name="Heather Fogarty" userId="35d70a03d40988dd" providerId="LiveId" clId="{7FCB564D-9BA5-4CA6-8DE3-01ABB52EFF83}" dt="2022-03-07T06:38:36.551" v="5835" actId="14100"/>
          <ac:cxnSpMkLst>
            <pc:docMk/>
            <pc:sldMk cId="0" sldId="256"/>
            <ac:cxnSpMk id="29" creationId="{3325F93C-9D30-4B87-BD18-BF681C9EAB7F}"/>
          </ac:cxnSpMkLst>
        </pc:cxnChg>
        <pc:cxnChg chg="add mod">
          <ac:chgData name="Heather Fogarty" userId="35d70a03d40988dd" providerId="LiveId" clId="{7FCB564D-9BA5-4CA6-8DE3-01ABB52EFF83}" dt="2022-03-07T06:38:36.551" v="5835" actId="14100"/>
          <ac:cxnSpMkLst>
            <pc:docMk/>
            <pc:sldMk cId="0" sldId="256"/>
            <ac:cxnSpMk id="31" creationId="{6331EF6C-C0C2-48C4-B3C2-F217D629CBA3}"/>
          </ac:cxnSpMkLst>
        </pc:cxnChg>
        <pc:cxnChg chg="add mod">
          <ac:chgData name="Heather Fogarty" userId="35d70a03d40988dd" providerId="LiveId" clId="{7FCB564D-9BA5-4CA6-8DE3-01ABB52EFF83}" dt="2022-03-07T06:38:36.551" v="5835" actId="14100"/>
          <ac:cxnSpMkLst>
            <pc:docMk/>
            <pc:sldMk cId="0" sldId="256"/>
            <ac:cxnSpMk id="40" creationId="{44688AC0-1F9F-4174-825E-09F1DF1C8730}"/>
          </ac:cxnSpMkLst>
        </pc:cxnChg>
        <pc:cxnChg chg="add mod">
          <ac:chgData name="Heather Fogarty" userId="35d70a03d40988dd" providerId="LiveId" clId="{7FCB564D-9BA5-4CA6-8DE3-01ABB52EFF83}" dt="2022-03-07T06:38:36.551" v="5835" actId="14100"/>
          <ac:cxnSpMkLst>
            <pc:docMk/>
            <pc:sldMk cId="0" sldId="256"/>
            <ac:cxnSpMk id="43" creationId="{4DEB4F4D-7A08-412E-94A0-59F20DEDFA30}"/>
          </ac:cxnSpMkLst>
        </pc:cxnChg>
        <pc:cxnChg chg="add mod">
          <ac:chgData name="Heather Fogarty" userId="35d70a03d40988dd" providerId="LiveId" clId="{7FCB564D-9BA5-4CA6-8DE3-01ABB52EFF83}" dt="2022-03-07T06:38:36.551" v="5835" actId="14100"/>
          <ac:cxnSpMkLst>
            <pc:docMk/>
            <pc:sldMk cId="0" sldId="256"/>
            <ac:cxnSpMk id="45" creationId="{8F5C5FB2-BE01-4C4C-A596-095B40E0B2A8}"/>
          </ac:cxnSpMkLst>
        </pc:cxnChg>
        <pc:cxnChg chg="add mod">
          <ac:chgData name="Heather Fogarty" userId="35d70a03d40988dd" providerId="LiveId" clId="{7FCB564D-9BA5-4CA6-8DE3-01ABB52EFF83}" dt="2022-03-07T04:53:15.329" v="4941" actId="13822"/>
          <ac:cxnSpMkLst>
            <pc:docMk/>
            <pc:sldMk cId="0" sldId="256"/>
            <ac:cxnSpMk id="47" creationId="{024E8A99-B59E-48E0-87F6-0357BEF3A65C}"/>
          </ac:cxnSpMkLst>
        </pc:cxnChg>
        <pc:cxnChg chg="add mod">
          <ac:chgData name="Heather Fogarty" userId="35d70a03d40988dd" providerId="LiveId" clId="{7FCB564D-9BA5-4CA6-8DE3-01ABB52EFF83}" dt="2022-03-07T04:57:01.061" v="4989" actId="13822"/>
          <ac:cxnSpMkLst>
            <pc:docMk/>
            <pc:sldMk cId="0" sldId="256"/>
            <ac:cxnSpMk id="51" creationId="{22BD5CA5-D0C8-4161-B0FE-EB6B2BFA549E}"/>
          </ac:cxnSpMkLst>
        </pc:cxnChg>
        <pc:cxnChg chg="add mod">
          <ac:chgData name="Heather Fogarty" userId="35d70a03d40988dd" providerId="LiveId" clId="{7FCB564D-9BA5-4CA6-8DE3-01ABB52EFF83}" dt="2022-03-07T04:53:35.867" v="4943" actId="1076"/>
          <ac:cxnSpMkLst>
            <pc:docMk/>
            <pc:sldMk cId="0" sldId="256"/>
            <ac:cxnSpMk id="66" creationId="{4A1E4862-CF3A-48A7-9B22-A12CA9CC3B25}"/>
          </ac:cxnSpMkLst>
        </pc:cxnChg>
        <pc:cxnChg chg="add mod">
          <ac:chgData name="Heather Fogarty" userId="35d70a03d40988dd" providerId="LiveId" clId="{7FCB564D-9BA5-4CA6-8DE3-01ABB52EFF83}" dt="2022-03-07T04:55:42.617" v="4984" actId="1076"/>
          <ac:cxnSpMkLst>
            <pc:docMk/>
            <pc:sldMk cId="0" sldId="256"/>
            <ac:cxnSpMk id="67" creationId="{9F9011B3-1D64-4353-94BE-23DD5709C837}"/>
          </ac:cxnSpMkLst>
        </pc:cxnChg>
        <pc:cxnChg chg="add mod">
          <ac:chgData name="Heather Fogarty" userId="35d70a03d40988dd" providerId="LiveId" clId="{7FCB564D-9BA5-4CA6-8DE3-01ABB52EFF83}" dt="2022-03-07T05:00:01.521" v="5040" actId="1076"/>
          <ac:cxnSpMkLst>
            <pc:docMk/>
            <pc:sldMk cId="0" sldId="256"/>
            <ac:cxnSpMk id="70" creationId="{CA313E0A-6B2F-4A31-8032-61EA47938F38}"/>
          </ac:cxnSpMkLst>
        </pc:cxnChg>
      </pc:sldChg>
      <pc:sldChg chg="del">
        <pc:chgData name="Heather Fogarty" userId="35d70a03d40988dd" providerId="LiveId" clId="{7FCB564D-9BA5-4CA6-8DE3-01ABB52EFF83}" dt="2022-03-01T17:30:35.843" v="19" actId="2696"/>
        <pc:sldMkLst>
          <pc:docMk/>
          <pc:sldMk cId="0" sldId="257"/>
        </pc:sldMkLst>
      </pc:sldChg>
      <pc:sldChg chg="del">
        <pc:chgData name="Heather Fogarty" userId="35d70a03d40988dd" providerId="LiveId" clId="{7FCB564D-9BA5-4CA6-8DE3-01ABB52EFF83}" dt="2022-03-06T23:23:19.066" v="2312" actId="2696"/>
        <pc:sldMkLst>
          <pc:docMk/>
          <pc:sldMk cId="0" sldId="258"/>
        </pc:sldMkLst>
      </pc:sldChg>
    </pc:docChg>
  </pc:docChgLst>
</pc:chgInfo>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06T23:26:01.002"/>
    </inkml:context>
    <inkml:brush xml:id="br0">
      <inkml:brushProperty name="width" value="0.05" units="cm"/>
      <inkml:brushProperty name="height" value="0.05" units="cm"/>
    </inkml:brush>
  </inkml:definitions>
  <inkml:trace contextRef="#ctx0" brushRef="#br0">0 1 24575,'0'0'-8191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037840" cy="461169"/>
          </a:xfrm>
          <a:prstGeom prst="rect">
            <a:avLst/>
          </a:prstGeom>
          <a:noFill/>
          <a:ln>
            <a:noFill/>
          </a:ln>
        </p:spPr>
        <p:txBody>
          <a:bodyPr spcFirstLastPara="1" wrap="square" lIns="92750" tIns="46375" rIns="92750" bIns="46375"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91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91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91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91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91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91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91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91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970938" y="0"/>
            <a:ext cx="3037840" cy="461169"/>
          </a:xfrm>
          <a:prstGeom prst="rect">
            <a:avLst/>
          </a:prstGeom>
          <a:noFill/>
          <a:ln>
            <a:noFill/>
          </a:ln>
        </p:spPr>
        <p:txBody>
          <a:bodyPr spcFirstLastPara="1" wrap="square" lIns="92750" tIns="46375" rIns="92750" bIns="46375"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91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91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91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91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91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91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91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91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198563" y="692150"/>
            <a:ext cx="4613275" cy="34591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701040" y="4381103"/>
            <a:ext cx="5608320" cy="4150519"/>
          </a:xfrm>
          <a:prstGeom prst="rect">
            <a:avLst/>
          </a:prstGeom>
          <a:noFill/>
          <a:ln>
            <a:noFill/>
          </a:ln>
        </p:spPr>
        <p:txBody>
          <a:bodyPr spcFirstLastPara="1" wrap="square" lIns="92750" tIns="46375" rIns="92750" bIns="46375" anchor="t" anchorCtr="0">
            <a:normAutofit/>
          </a:bodyPr>
          <a:lstStyle>
            <a:lvl1pPr marL="457200" marR="0" lvl="0" indent="-228600" algn="l" rtl="0">
              <a:lnSpc>
                <a:spcPct val="100000"/>
              </a:lnSpc>
              <a:spcBef>
                <a:spcPts val="1800"/>
              </a:spcBef>
              <a:spcAft>
                <a:spcPts val="0"/>
              </a:spcAft>
              <a:buClr>
                <a:srgbClr val="000000"/>
              </a:buClr>
              <a:buSzPts val="1400"/>
              <a:buFont typeface="Arial"/>
              <a:buNone/>
              <a:defRPr sz="60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1800"/>
              </a:spcBef>
              <a:spcAft>
                <a:spcPts val="0"/>
              </a:spcAft>
              <a:buClr>
                <a:srgbClr val="000000"/>
              </a:buClr>
              <a:buSzPts val="1400"/>
              <a:buFont typeface="Arial"/>
              <a:buNone/>
              <a:defRPr sz="60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1800"/>
              </a:spcBef>
              <a:spcAft>
                <a:spcPts val="0"/>
              </a:spcAft>
              <a:buClr>
                <a:srgbClr val="000000"/>
              </a:buClr>
              <a:buSzPts val="1400"/>
              <a:buFont typeface="Arial"/>
              <a:buNone/>
              <a:defRPr sz="60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1800"/>
              </a:spcBef>
              <a:spcAft>
                <a:spcPts val="0"/>
              </a:spcAft>
              <a:buClr>
                <a:srgbClr val="000000"/>
              </a:buClr>
              <a:buSzPts val="1400"/>
              <a:buFont typeface="Arial"/>
              <a:buNone/>
              <a:defRPr sz="60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1800"/>
              </a:spcBef>
              <a:spcAft>
                <a:spcPts val="0"/>
              </a:spcAft>
              <a:buClr>
                <a:srgbClr val="000000"/>
              </a:buClr>
              <a:buSzPts val="1400"/>
              <a:buFont typeface="Arial"/>
              <a:buNone/>
              <a:defRPr sz="60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60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60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60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60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760605"/>
            <a:ext cx="3037840" cy="461169"/>
          </a:xfrm>
          <a:prstGeom prst="rect">
            <a:avLst/>
          </a:prstGeom>
          <a:noFill/>
          <a:ln>
            <a:noFill/>
          </a:ln>
        </p:spPr>
        <p:txBody>
          <a:bodyPr spcFirstLastPara="1" wrap="square" lIns="92750" tIns="46375" rIns="92750" bIns="46375"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91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91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91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91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91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91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91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91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970938" y="8760605"/>
            <a:ext cx="3037840" cy="461169"/>
          </a:xfrm>
          <a:prstGeom prst="rect">
            <a:avLst/>
          </a:prstGeom>
          <a:noFill/>
          <a:ln>
            <a:noFill/>
          </a:ln>
        </p:spPr>
        <p:txBody>
          <a:bodyPr spcFirstLastPara="1" wrap="square" lIns="92750" tIns="46375" rIns="92750" bIns="4637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p1:notes"/>
          <p:cNvSpPr>
            <a:spLocks noGrp="1" noRot="1" noChangeAspect="1"/>
          </p:cNvSpPr>
          <p:nvPr>
            <p:ph type="sldImg" idx="2"/>
          </p:nvPr>
        </p:nvSpPr>
        <p:spPr>
          <a:xfrm>
            <a:off x="1198563" y="692150"/>
            <a:ext cx="4613275" cy="345916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64" name="Google Shape;164;p1:notes"/>
          <p:cNvSpPr txBox="1">
            <a:spLocks noGrp="1"/>
          </p:cNvSpPr>
          <p:nvPr>
            <p:ph type="body" idx="1"/>
          </p:nvPr>
        </p:nvSpPr>
        <p:spPr>
          <a:xfrm>
            <a:off x="701040" y="4381103"/>
            <a:ext cx="5608320" cy="4150519"/>
          </a:xfrm>
          <a:prstGeom prst="rect">
            <a:avLst/>
          </a:prstGeom>
          <a:noFill/>
          <a:ln>
            <a:noFill/>
          </a:ln>
        </p:spPr>
        <p:txBody>
          <a:bodyPr spcFirstLastPara="1" wrap="square" lIns="92750" tIns="46375" rIns="92750" bIns="46375" anchor="t" anchorCtr="0">
            <a:normAutofit/>
          </a:bodyPr>
          <a:lstStyle/>
          <a:p>
            <a:pPr marL="0" lvl="0" indent="0" algn="l" rtl="0">
              <a:lnSpc>
                <a:spcPct val="100000"/>
              </a:lnSpc>
              <a:spcBef>
                <a:spcPts val="0"/>
              </a:spcBef>
              <a:spcAft>
                <a:spcPts val="0"/>
              </a:spcAft>
              <a:buSzPts val="1400"/>
              <a:buNone/>
            </a:pPr>
            <a:endParaRPr/>
          </a:p>
        </p:txBody>
      </p:sp>
      <p:sp>
        <p:nvSpPr>
          <p:cNvPr id="165" name="Google Shape;165;p1:notes"/>
          <p:cNvSpPr txBox="1">
            <a:spLocks noGrp="1"/>
          </p:cNvSpPr>
          <p:nvPr>
            <p:ph type="sldNum" idx="12"/>
          </p:nvPr>
        </p:nvSpPr>
        <p:spPr>
          <a:xfrm>
            <a:off x="3970938" y="8760605"/>
            <a:ext cx="3037840" cy="461169"/>
          </a:xfrm>
          <a:prstGeom prst="rect">
            <a:avLst/>
          </a:prstGeom>
          <a:noFill/>
          <a:ln>
            <a:noFill/>
          </a:ln>
        </p:spPr>
        <p:txBody>
          <a:bodyPr spcFirstLastPara="1" wrap="square" lIns="92750" tIns="46375" rIns="92750" bIns="46375" anchor="b" anchorCtr="0">
            <a:noAutofit/>
          </a:bodyPr>
          <a:lstStyle/>
          <a:p>
            <a:pPr marL="0" lvl="0" indent="0" algn="r" rtl="0">
              <a:lnSpc>
                <a:spcPct val="100000"/>
              </a:lnSpc>
              <a:spcBef>
                <a:spcPts val="0"/>
              </a:spcBef>
              <a:spcAft>
                <a:spcPts val="0"/>
              </a:spcAft>
              <a:buSzPts val="1400"/>
              <a:buNone/>
            </a:pPr>
            <a:fld id="{00000000-1234-1234-1234-123412341234}" type="slidenum">
              <a:rPr lang="en-US"/>
              <a:t>1</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Rectangle 8"/>
          <p:cNvSpPr/>
          <p:nvPr/>
        </p:nvSpPr>
        <p:spPr>
          <a:xfrm>
            <a:off x="0" y="2"/>
            <a:ext cx="43891200" cy="21945605"/>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9"/>
          <p:cNvSpPr/>
          <p:nvPr/>
        </p:nvSpPr>
        <p:spPr>
          <a:xfrm>
            <a:off x="22860" y="2"/>
            <a:ext cx="43868347" cy="21945605"/>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645920" y="23808658"/>
            <a:ext cx="27980640" cy="7022592"/>
          </a:xfrm>
        </p:spPr>
        <p:txBody>
          <a:bodyPr anchor="ctr">
            <a:normAutofit/>
          </a:bodyPr>
          <a:lstStyle>
            <a:lvl1pPr algn="r">
              <a:defRPr sz="21120" spc="960" baseline="0"/>
            </a:lvl1pPr>
          </a:lstStyle>
          <a:p>
            <a:r>
              <a:rPr lang="en-US"/>
              <a:t>Click to edit Master title style</a:t>
            </a:r>
            <a:endParaRPr lang="en-US" dirty="0"/>
          </a:p>
        </p:txBody>
      </p:sp>
      <p:sp>
        <p:nvSpPr>
          <p:cNvPr id="3" name="Subtitle 2"/>
          <p:cNvSpPr>
            <a:spLocks noGrp="1"/>
          </p:cNvSpPr>
          <p:nvPr>
            <p:ph type="subTitle" idx="1"/>
          </p:nvPr>
        </p:nvSpPr>
        <p:spPr>
          <a:xfrm>
            <a:off x="30998160" y="23808658"/>
            <a:ext cx="11521440" cy="7022592"/>
          </a:xfrm>
        </p:spPr>
        <p:txBody>
          <a:bodyPr lIns="91440" rIns="91440" anchor="ctr">
            <a:normAutofit/>
          </a:bodyPr>
          <a:lstStyle>
            <a:lvl1pPr marL="0" indent="0" algn="l">
              <a:lnSpc>
                <a:spcPct val="100000"/>
              </a:lnSpc>
              <a:spcBef>
                <a:spcPts val="0"/>
              </a:spcBef>
              <a:buNone/>
              <a:defRPr sz="7680">
                <a:solidFill>
                  <a:schemeClr val="tx1">
                    <a:lumMod val="95000"/>
                    <a:lumOff val="5000"/>
                  </a:schemeClr>
                </a:solidFill>
              </a:defRPr>
            </a:lvl1pPr>
            <a:lvl2pPr marL="2194560" indent="0" algn="ctr">
              <a:buNone/>
              <a:defRPr sz="7680"/>
            </a:lvl2pPr>
            <a:lvl3pPr marL="4389120" indent="0" algn="ctr">
              <a:buNone/>
              <a:defRPr sz="7680"/>
            </a:lvl3pPr>
            <a:lvl4pPr marL="6583680" indent="0" algn="ctr">
              <a:buNone/>
              <a:defRPr sz="7680"/>
            </a:lvl4pPr>
            <a:lvl5pPr marL="8778240" indent="0" algn="ctr">
              <a:buNone/>
              <a:defRPr sz="7680"/>
            </a:lvl5pPr>
            <a:lvl6pPr marL="10972800" indent="0" algn="ctr">
              <a:buNone/>
              <a:defRPr sz="7680"/>
            </a:lvl6pPr>
            <a:lvl7pPr marL="13167360" indent="0" algn="ctr">
              <a:buNone/>
              <a:defRPr sz="7680"/>
            </a:lvl7pPr>
            <a:lvl8pPr marL="15361920" indent="0" algn="ctr">
              <a:buNone/>
              <a:defRPr sz="7680"/>
            </a:lvl8pPr>
            <a:lvl9pPr marL="17556480" indent="0" algn="ctr">
              <a:buNone/>
              <a:defRPr sz="76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t>‹#›</a:t>
            </a:fld>
            <a:endParaRPr lang="en-US"/>
          </a:p>
        </p:txBody>
      </p:sp>
      <p:cxnSp>
        <p:nvCxnSpPr>
          <p:cNvPr id="8" name="Straight Connector 7"/>
          <p:cNvCxnSpPr/>
          <p:nvPr/>
        </p:nvCxnSpPr>
        <p:spPr>
          <a:xfrm flipV="1">
            <a:off x="30192634" y="25267709"/>
            <a:ext cx="0" cy="438912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695880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788210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7" y="3657600"/>
            <a:ext cx="9464040" cy="2596896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3566167" y="3657600"/>
            <a:ext cx="27294840" cy="259689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t>‹#›</a:t>
            </a:fld>
            <a:endParaRPr lang="en-US"/>
          </a:p>
        </p:txBody>
      </p:sp>
      <p:cxnSp>
        <p:nvCxnSpPr>
          <p:cNvPr id="7" name="Straight Connector 6"/>
          <p:cNvCxnSpPr/>
          <p:nvPr/>
        </p:nvCxnSpPr>
        <p:spPr>
          <a:xfrm rot="5400000" flipV="1">
            <a:off x="36210240" y="833102"/>
            <a:ext cx="0" cy="329184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160409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40482496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2"/>
            <a:ext cx="43891200" cy="21945605"/>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Freeform 10"/>
          <p:cNvSpPr/>
          <p:nvPr/>
        </p:nvSpPr>
        <p:spPr>
          <a:xfrm>
            <a:off x="22860" y="2"/>
            <a:ext cx="43868347" cy="21945605"/>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45920" y="23808658"/>
            <a:ext cx="27980640" cy="7022592"/>
          </a:xfrm>
        </p:spPr>
        <p:txBody>
          <a:bodyPr anchor="ctr">
            <a:normAutofit/>
          </a:bodyPr>
          <a:lstStyle>
            <a:lvl1pPr algn="r">
              <a:defRPr sz="21120" b="0" spc="960" baseline="0"/>
            </a:lvl1pPr>
          </a:lstStyle>
          <a:p>
            <a:r>
              <a:rPr lang="en-US"/>
              <a:t>Click to edit Master title style</a:t>
            </a:r>
            <a:endParaRPr lang="en-US" dirty="0"/>
          </a:p>
        </p:txBody>
      </p:sp>
      <p:sp>
        <p:nvSpPr>
          <p:cNvPr id="3" name="Text Placeholder 2"/>
          <p:cNvSpPr>
            <a:spLocks noGrp="1"/>
          </p:cNvSpPr>
          <p:nvPr>
            <p:ph type="body" idx="1"/>
          </p:nvPr>
        </p:nvSpPr>
        <p:spPr>
          <a:xfrm>
            <a:off x="30998160" y="23808658"/>
            <a:ext cx="11521440" cy="7022592"/>
          </a:xfrm>
        </p:spPr>
        <p:txBody>
          <a:bodyPr lIns="91440" rIns="91440" anchor="ctr">
            <a:normAutofit/>
          </a:bodyPr>
          <a:lstStyle>
            <a:lvl1pPr marL="0" indent="0">
              <a:lnSpc>
                <a:spcPct val="100000"/>
              </a:lnSpc>
              <a:spcBef>
                <a:spcPts val="0"/>
              </a:spcBef>
              <a:buNone/>
              <a:defRPr sz="7680">
                <a:solidFill>
                  <a:schemeClr val="tx1">
                    <a:lumMod val="95000"/>
                    <a:lumOff val="5000"/>
                  </a:schemeClr>
                </a:solidFill>
              </a:defRPr>
            </a:lvl1pPr>
            <a:lvl2pPr marL="2194560" indent="0">
              <a:buNone/>
              <a:defRPr sz="7680">
                <a:solidFill>
                  <a:schemeClr val="tx1">
                    <a:tint val="75000"/>
                  </a:schemeClr>
                </a:solidFill>
              </a:defRPr>
            </a:lvl2pPr>
            <a:lvl3pPr marL="4389120" indent="0">
              <a:buNone/>
              <a:defRPr sz="7680">
                <a:solidFill>
                  <a:schemeClr val="tx1">
                    <a:tint val="75000"/>
                  </a:schemeClr>
                </a:solidFill>
              </a:defRPr>
            </a:lvl3pPr>
            <a:lvl4pPr marL="6583680" indent="0">
              <a:buNone/>
              <a:defRPr sz="6720">
                <a:solidFill>
                  <a:schemeClr val="tx1">
                    <a:tint val="75000"/>
                  </a:schemeClr>
                </a:solidFill>
              </a:defRPr>
            </a:lvl4pPr>
            <a:lvl5pPr marL="8778240" indent="0">
              <a:buNone/>
              <a:defRPr sz="6720">
                <a:solidFill>
                  <a:schemeClr val="tx1">
                    <a:tint val="75000"/>
                  </a:schemeClr>
                </a:solidFill>
              </a:defRPr>
            </a:lvl5pPr>
            <a:lvl6pPr marL="10972800" indent="0">
              <a:buNone/>
              <a:defRPr sz="6720">
                <a:solidFill>
                  <a:schemeClr val="tx1">
                    <a:tint val="75000"/>
                  </a:schemeClr>
                </a:solidFill>
              </a:defRPr>
            </a:lvl6pPr>
            <a:lvl7pPr marL="13167360" indent="0">
              <a:buNone/>
              <a:defRPr sz="6720">
                <a:solidFill>
                  <a:schemeClr val="tx1">
                    <a:tint val="75000"/>
                  </a:schemeClr>
                </a:solidFill>
              </a:defRPr>
            </a:lvl7pPr>
            <a:lvl8pPr marL="15361920" indent="0">
              <a:buNone/>
              <a:defRPr sz="6720">
                <a:solidFill>
                  <a:schemeClr val="tx1">
                    <a:tint val="75000"/>
                  </a:schemeClr>
                </a:solidFill>
              </a:defRPr>
            </a:lvl8pPr>
            <a:lvl9pPr marL="17556480" indent="0">
              <a:buNone/>
              <a:defRPr sz="67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t>‹#›</a:t>
            </a:fld>
            <a:endParaRPr lang="en-US"/>
          </a:p>
        </p:txBody>
      </p:sp>
      <p:cxnSp>
        <p:nvCxnSpPr>
          <p:cNvPr id="8" name="Straight Connector 7"/>
          <p:cNvCxnSpPr/>
          <p:nvPr/>
        </p:nvCxnSpPr>
        <p:spPr>
          <a:xfrm flipV="1">
            <a:off x="30192634" y="25267709"/>
            <a:ext cx="0" cy="438912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19197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686861" y="2809037"/>
            <a:ext cx="34992259" cy="71981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3686861" y="10972800"/>
            <a:ext cx="17117568" cy="193121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1561552" y="10972800"/>
            <a:ext cx="17117568" cy="193121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3640134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3686861" y="2809037"/>
            <a:ext cx="34992259" cy="71981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3686861" y="10462253"/>
            <a:ext cx="17117568" cy="3950208"/>
          </a:xfrm>
        </p:spPr>
        <p:txBody>
          <a:bodyPr lIns="137160" rIns="137160" anchor="ctr">
            <a:normAutofit/>
          </a:bodyPr>
          <a:lstStyle>
            <a:lvl1pPr marL="0" indent="0">
              <a:spcBef>
                <a:spcPts val="0"/>
              </a:spcBef>
              <a:spcAft>
                <a:spcPts val="0"/>
              </a:spcAft>
              <a:buNone/>
              <a:defRPr sz="10560" b="0" cap="none" baseline="0">
                <a:solidFill>
                  <a:schemeClr val="accent1"/>
                </a:solidFill>
                <a:latin typeface="+mn-lt"/>
              </a:defRPr>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4" name="Content Placeholder 3"/>
          <p:cNvSpPr>
            <a:spLocks noGrp="1"/>
          </p:cNvSpPr>
          <p:nvPr>
            <p:ph sz="half" idx="2"/>
          </p:nvPr>
        </p:nvSpPr>
        <p:spPr>
          <a:xfrm>
            <a:off x="3686861" y="14245382"/>
            <a:ext cx="17117568" cy="160395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1561552" y="10462253"/>
            <a:ext cx="17117568" cy="3950208"/>
          </a:xfrm>
        </p:spPr>
        <p:txBody>
          <a:bodyPr lIns="137160" rIns="137160" anchor="ctr">
            <a:normAutofit/>
          </a:bodyPr>
          <a:lstStyle>
            <a:lvl1pPr marL="0" indent="0">
              <a:spcBef>
                <a:spcPts val="0"/>
              </a:spcBef>
              <a:spcAft>
                <a:spcPts val="0"/>
              </a:spcAft>
              <a:buNone/>
              <a:defRPr lang="en-US" sz="10560" b="0" kern="1200" cap="none" baseline="0" dirty="0">
                <a:solidFill>
                  <a:schemeClr val="accent1"/>
                </a:solidFill>
                <a:latin typeface="+mn-lt"/>
                <a:ea typeface="+mn-ea"/>
                <a:cs typeface="+mn-cs"/>
              </a:defRPr>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marL="0" lvl="0" indent="0" algn="l" defTabSz="4389120" rtl="0" eaLnBrk="1" latinLnBrk="0" hangingPunct="1">
              <a:lnSpc>
                <a:spcPct val="90000"/>
              </a:lnSpc>
              <a:spcBef>
                <a:spcPts val="8640"/>
              </a:spcBef>
              <a:buNone/>
            </a:pPr>
            <a:r>
              <a:rPr lang="en-US"/>
              <a:t>Click to edit Master text styles</a:t>
            </a:r>
          </a:p>
        </p:txBody>
      </p:sp>
      <p:sp>
        <p:nvSpPr>
          <p:cNvPr id="6" name="Content Placeholder 5"/>
          <p:cNvSpPr>
            <a:spLocks noGrp="1"/>
          </p:cNvSpPr>
          <p:nvPr>
            <p:ph sz="quarter" idx="4"/>
          </p:nvPr>
        </p:nvSpPr>
        <p:spPr>
          <a:xfrm>
            <a:off x="21561552" y="14245382"/>
            <a:ext cx="17117568" cy="160395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6280683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34170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701112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3686861" y="2263243"/>
            <a:ext cx="15800832" cy="8339328"/>
          </a:xfrm>
        </p:spPr>
        <p:txBody>
          <a:bodyPr>
            <a:noAutofit/>
          </a:bodyPr>
          <a:lstStyle>
            <a:lvl1pPr>
              <a:lnSpc>
                <a:spcPct val="80000"/>
              </a:lnSpc>
              <a:defRPr sz="17280"/>
            </a:lvl1pPr>
          </a:lstStyle>
          <a:p>
            <a:r>
              <a:rPr lang="en-US"/>
              <a:t>Click to edit Master title style</a:t>
            </a:r>
            <a:endParaRPr lang="en-US" dirty="0"/>
          </a:p>
        </p:txBody>
      </p:sp>
      <p:sp>
        <p:nvSpPr>
          <p:cNvPr id="3" name="Content Placeholder 2"/>
          <p:cNvSpPr>
            <a:spLocks noGrp="1"/>
          </p:cNvSpPr>
          <p:nvPr>
            <p:ph idx="1"/>
          </p:nvPr>
        </p:nvSpPr>
        <p:spPr>
          <a:xfrm>
            <a:off x="20574000" y="3950208"/>
            <a:ext cx="20442326" cy="24886310"/>
          </a:xfrm>
        </p:spPr>
        <p:txBody>
          <a:bodyPr>
            <a:normAutofit/>
          </a:bodyPr>
          <a:lstStyle>
            <a:lvl1pPr>
              <a:defRPr sz="9600"/>
            </a:lvl1pPr>
            <a:lvl2pPr>
              <a:defRPr sz="7680"/>
            </a:lvl2pPr>
            <a:lvl3pPr>
              <a:defRPr sz="5760"/>
            </a:lvl3pPr>
            <a:lvl4pPr>
              <a:defRPr sz="5760"/>
            </a:lvl4pPr>
            <a:lvl5pPr>
              <a:defRPr sz="5760"/>
            </a:lvl5pPr>
            <a:lvl6pPr>
              <a:defRPr sz="5760"/>
            </a:lvl6pPr>
            <a:lvl7pPr>
              <a:defRPr sz="5760"/>
            </a:lvl7pPr>
            <a:lvl8pPr>
              <a:defRPr sz="5760"/>
            </a:lvl8pPr>
            <a:lvl9pPr>
              <a:defRPr sz="576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686861" y="10836029"/>
            <a:ext cx="15800832" cy="18059011"/>
          </a:xfrm>
        </p:spPr>
        <p:txBody>
          <a:bodyPr lIns="91440" rIns="91440">
            <a:normAutofit/>
          </a:bodyPr>
          <a:lstStyle>
            <a:lvl1pPr marL="0" indent="0">
              <a:lnSpc>
                <a:spcPct val="108000"/>
              </a:lnSpc>
              <a:spcBef>
                <a:spcPts val="2880"/>
              </a:spcBef>
              <a:buNone/>
              <a:defRPr sz="7680"/>
            </a:lvl1pPr>
            <a:lvl2pPr marL="2194560" indent="0">
              <a:buNone/>
              <a:defRPr sz="5760"/>
            </a:lvl2pPr>
            <a:lvl3pPr marL="4389120" indent="0">
              <a:buNone/>
              <a:defRPr sz="4800"/>
            </a:lvl3pPr>
            <a:lvl4pPr marL="6583680" indent="0">
              <a:buNone/>
              <a:defRPr sz="4320"/>
            </a:lvl4pPr>
            <a:lvl5pPr marL="8778240" indent="0">
              <a:buNone/>
              <a:defRPr sz="4320"/>
            </a:lvl5pPr>
            <a:lvl6pPr marL="10972800" indent="0">
              <a:buNone/>
              <a:defRPr sz="4320"/>
            </a:lvl6pPr>
            <a:lvl7pPr marL="13167360" indent="0">
              <a:buNone/>
              <a:defRPr sz="4320"/>
            </a:lvl7pPr>
            <a:lvl8pPr marL="15361920" indent="0">
              <a:buNone/>
              <a:defRPr sz="4320"/>
            </a:lvl8pPr>
            <a:lvl9pPr marL="17556480" indent="0">
              <a:buNone/>
              <a:defRPr sz="432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7321695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23808662"/>
            <a:ext cx="27980640" cy="7022592"/>
          </a:xfrm>
        </p:spPr>
        <p:txBody>
          <a:bodyPr anchor="ctr">
            <a:normAutofit/>
          </a:bodyPr>
          <a:lstStyle>
            <a:lvl1pPr algn="r">
              <a:defRPr sz="21120" spc="96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5"/>
            <a:ext cx="43880227" cy="21945600"/>
          </a:xfrm>
          <a:solidFill>
            <a:schemeClr val="accent1">
              <a:lumMod val="60000"/>
              <a:lumOff val="40000"/>
            </a:schemeClr>
          </a:solidFill>
        </p:spPr>
        <p:txBody>
          <a:bodyPr lIns="457200" tIns="365760" anchor="t"/>
          <a:lstStyle>
            <a:lvl1pPr marL="0" indent="0">
              <a:buNone/>
              <a:defRPr sz="11520"/>
            </a:lvl1pPr>
            <a:lvl2pPr marL="1645920" indent="0">
              <a:buNone/>
              <a:defRPr sz="10080"/>
            </a:lvl2pPr>
            <a:lvl3pPr marL="3291840" indent="0">
              <a:buNone/>
              <a:defRPr sz="8640"/>
            </a:lvl3pPr>
            <a:lvl4pPr marL="4937760" indent="0">
              <a:buNone/>
              <a:defRPr sz="7200"/>
            </a:lvl4pPr>
            <a:lvl5pPr marL="6583680" indent="0">
              <a:buNone/>
              <a:defRPr sz="7200"/>
            </a:lvl5pPr>
            <a:lvl6pPr marL="8229600" indent="0">
              <a:buNone/>
              <a:defRPr sz="7200"/>
            </a:lvl6pPr>
            <a:lvl7pPr marL="9875520" indent="0">
              <a:buNone/>
              <a:defRPr sz="7200"/>
            </a:lvl7pPr>
            <a:lvl8pPr marL="11521440" indent="0">
              <a:buNone/>
              <a:defRPr sz="7200"/>
            </a:lvl8pPr>
            <a:lvl9pPr marL="13167360" indent="0">
              <a:buNone/>
              <a:defRPr sz="7200"/>
            </a:lvl9pPr>
          </a:lstStyle>
          <a:p>
            <a:r>
              <a:rPr lang="en-US"/>
              <a:t>Click icon to add picture</a:t>
            </a:r>
            <a:endParaRPr lang="en-US" dirty="0"/>
          </a:p>
        </p:txBody>
      </p:sp>
      <p:sp>
        <p:nvSpPr>
          <p:cNvPr id="4" name="Text Placeholder 3"/>
          <p:cNvSpPr>
            <a:spLocks noGrp="1"/>
          </p:cNvSpPr>
          <p:nvPr>
            <p:ph type="body" sz="half" idx="2"/>
          </p:nvPr>
        </p:nvSpPr>
        <p:spPr>
          <a:xfrm>
            <a:off x="30998160" y="23808662"/>
            <a:ext cx="11521440" cy="7022592"/>
          </a:xfrm>
        </p:spPr>
        <p:txBody>
          <a:bodyPr lIns="91440" rIns="91440" anchor="ctr">
            <a:normAutofit/>
          </a:bodyPr>
          <a:lstStyle>
            <a:lvl1pPr marL="0" indent="0">
              <a:lnSpc>
                <a:spcPct val="100000"/>
              </a:lnSpc>
              <a:spcBef>
                <a:spcPts val="0"/>
              </a:spcBef>
              <a:buNone/>
              <a:defRPr sz="7680">
                <a:solidFill>
                  <a:schemeClr val="tx1">
                    <a:lumMod val="95000"/>
                    <a:lumOff val="5000"/>
                  </a:schemeClr>
                </a:solidFill>
              </a:defRPr>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US" smtClean="0"/>
              <a:t>‹#›</a:t>
            </a:fld>
            <a:endParaRPr lang="en-US"/>
          </a:p>
        </p:txBody>
      </p:sp>
      <p:cxnSp>
        <p:nvCxnSpPr>
          <p:cNvPr id="8" name="Straight Connector 7"/>
          <p:cNvCxnSpPr/>
          <p:nvPr/>
        </p:nvCxnSpPr>
        <p:spPr>
          <a:xfrm flipV="1">
            <a:off x="30192634" y="25267709"/>
            <a:ext cx="0" cy="438912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4106565"/>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86861" y="2809037"/>
            <a:ext cx="34992259" cy="719815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686863" y="10972800"/>
            <a:ext cx="34992264" cy="19312128"/>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686868" y="31059379"/>
            <a:ext cx="7754914" cy="1316736"/>
          </a:xfrm>
          <a:prstGeom prst="rect">
            <a:avLst/>
          </a:prstGeom>
        </p:spPr>
        <p:txBody>
          <a:bodyPr vert="horz" lIns="91440" tIns="45720" rIns="91440" bIns="45720" rtlCol="0" anchor="ctr"/>
          <a:lstStyle>
            <a:lvl1pPr algn="l">
              <a:defRPr sz="4800">
                <a:solidFill>
                  <a:schemeClr val="tx1">
                    <a:lumMod val="95000"/>
                    <a:lumOff val="5000"/>
                  </a:schemeClr>
                </a:solidFill>
                <a:latin typeface="+mj-lt"/>
              </a:defRPr>
            </a:lvl1pPr>
          </a:lstStyle>
          <a:p>
            <a:endParaRPr lang="en-US"/>
          </a:p>
        </p:txBody>
      </p:sp>
      <p:sp>
        <p:nvSpPr>
          <p:cNvPr id="5" name="Footer Placeholder 4"/>
          <p:cNvSpPr>
            <a:spLocks noGrp="1"/>
          </p:cNvSpPr>
          <p:nvPr>
            <p:ph type="ftr" sz="quarter" idx="3"/>
          </p:nvPr>
        </p:nvSpPr>
        <p:spPr>
          <a:xfrm>
            <a:off x="17434560" y="31059379"/>
            <a:ext cx="21245251" cy="1316736"/>
          </a:xfrm>
          <a:prstGeom prst="rect">
            <a:avLst/>
          </a:prstGeom>
        </p:spPr>
        <p:txBody>
          <a:bodyPr vert="horz" lIns="91440" tIns="45720" rIns="91440" bIns="45720" rtlCol="0" anchor="ctr"/>
          <a:lstStyle>
            <a:lvl1pPr algn="r">
              <a:defRPr sz="48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39014400" y="31059379"/>
            <a:ext cx="3505200" cy="1316736"/>
          </a:xfrm>
          <a:prstGeom prst="rect">
            <a:avLst/>
          </a:prstGeom>
        </p:spPr>
        <p:txBody>
          <a:bodyPr vert="horz" lIns="91440" tIns="45720" rIns="91440" bIns="45720" rtlCol="0" anchor="ctr"/>
          <a:lstStyle>
            <a:lvl1pPr algn="l">
              <a:defRPr sz="4800">
                <a:solidFill>
                  <a:schemeClr val="tx1">
                    <a:lumMod val="95000"/>
                    <a:lumOff val="5000"/>
                  </a:schemeClr>
                </a:solidFill>
                <a:latin typeface="+mj-lt"/>
              </a:defRPr>
            </a:lvl1pPr>
          </a:lstStyle>
          <a:p>
            <a:pPr marL="0" lvl="0" indent="0" algn="ctr" rtl="0">
              <a:spcBef>
                <a:spcPts val="0"/>
              </a:spcBef>
              <a:spcAft>
                <a:spcPts val="0"/>
              </a:spcAft>
              <a:buNone/>
            </a:pPr>
            <a:fld id="{00000000-1234-1234-1234-123412341234}" type="slidenum">
              <a:rPr lang="en-US" smtClean="0"/>
              <a:t>‹#›</a:t>
            </a:fld>
            <a:endParaRPr lang="en-US"/>
          </a:p>
        </p:txBody>
      </p:sp>
      <p:cxnSp>
        <p:nvCxnSpPr>
          <p:cNvPr id="7" name="Straight Connector 6"/>
          <p:cNvCxnSpPr/>
          <p:nvPr/>
        </p:nvCxnSpPr>
        <p:spPr>
          <a:xfrm flipV="1">
            <a:off x="2743200" y="3966355"/>
            <a:ext cx="0" cy="438912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609408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4389120" rtl="0" eaLnBrk="1" latinLnBrk="0" hangingPunct="1">
        <a:lnSpc>
          <a:spcPct val="80000"/>
        </a:lnSpc>
        <a:spcBef>
          <a:spcPct val="0"/>
        </a:spcBef>
        <a:buNone/>
        <a:defRPr sz="21120" kern="1200" cap="all" spc="480" baseline="0">
          <a:solidFill>
            <a:schemeClr val="tx1">
              <a:lumMod val="95000"/>
              <a:lumOff val="5000"/>
            </a:schemeClr>
          </a:solidFill>
          <a:latin typeface="+mj-lt"/>
          <a:ea typeface="+mj-ea"/>
          <a:cs typeface="+mj-cs"/>
        </a:defRPr>
      </a:lvl1pPr>
    </p:titleStyle>
    <p:bodyStyle>
      <a:lvl1pPr marL="438912" indent="-438912" algn="l" defTabSz="4389120" rtl="0" eaLnBrk="1" latinLnBrk="0" hangingPunct="1">
        <a:lnSpc>
          <a:spcPct val="90000"/>
        </a:lnSpc>
        <a:spcBef>
          <a:spcPts val="5760"/>
        </a:spcBef>
        <a:spcAft>
          <a:spcPts val="960"/>
        </a:spcAft>
        <a:buClr>
          <a:schemeClr val="accent1"/>
        </a:buClr>
        <a:buSzPct val="100000"/>
        <a:buFont typeface="Tw Cen MT" panose="020B0602020104020603" pitchFamily="34" charset="0"/>
        <a:buChar char=" "/>
        <a:defRPr sz="9600" kern="1200">
          <a:solidFill>
            <a:schemeClr val="tx1"/>
          </a:solidFill>
          <a:latin typeface="+mn-lt"/>
          <a:ea typeface="+mn-ea"/>
          <a:cs typeface="+mn-cs"/>
        </a:defRPr>
      </a:lvl1pPr>
      <a:lvl2pPr marL="1272845" indent="-658368" algn="l" defTabSz="4389120" rtl="0" eaLnBrk="1" latinLnBrk="0" hangingPunct="1">
        <a:lnSpc>
          <a:spcPct val="90000"/>
        </a:lnSpc>
        <a:spcBef>
          <a:spcPts val="960"/>
        </a:spcBef>
        <a:spcAft>
          <a:spcPts val="1920"/>
        </a:spcAft>
        <a:buClr>
          <a:schemeClr val="accent1"/>
        </a:buClr>
        <a:buFont typeface="Wingdings 3" pitchFamily="18" charset="2"/>
        <a:buChar char=""/>
        <a:defRPr sz="7680" kern="1200">
          <a:solidFill>
            <a:schemeClr val="tx1"/>
          </a:solidFill>
          <a:latin typeface="+mn-lt"/>
          <a:ea typeface="+mn-ea"/>
          <a:cs typeface="+mn-cs"/>
        </a:defRPr>
      </a:lvl2pPr>
      <a:lvl3pPr marL="2150669" indent="-658368" algn="l" defTabSz="4389120" rtl="0" eaLnBrk="1" latinLnBrk="0" hangingPunct="1">
        <a:lnSpc>
          <a:spcPct val="90000"/>
        </a:lnSpc>
        <a:spcBef>
          <a:spcPts val="960"/>
        </a:spcBef>
        <a:spcAft>
          <a:spcPts val="1920"/>
        </a:spcAft>
        <a:buClr>
          <a:schemeClr val="accent1"/>
        </a:buClr>
        <a:buFont typeface="Wingdings 3" pitchFamily="18" charset="2"/>
        <a:buChar char=""/>
        <a:defRPr sz="5760" kern="1200">
          <a:solidFill>
            <a:schemeClr val="tx1"/>
          </a:solidFill>
          <a:latin typeface="+mn-lt"/>
          <a:ea typeface="+mn-ea"/>
          <a:cs typeface="+mn-cs"/>
        </a:defRPr>
      </a:lvl3pPr>
      <a:lvl4pPr marL="2852928" indent="-658368" algn="l" defTabSz="4389120" rtl="0" eaLnBrk="1" latinLnBrk="0" hangingPunct="1">
        <a:lnSpc>
          <a:spcPct val="90000"/>
        </a:lnSpc>
        <a:spcBef>
          <a:spcPts val="960"/>
        </a:spcBef>
        <a:spcAft>
          <a:spcPts val="1920"/>
        </a:spcAft>
        <a:buClr>
          <a:schemeClr val="accent1"/>
        </a:buClr>
        <a:buFont typeface="Wingdings 3" pitchFamily="18" charset="2"/>
        <a:buChar char=""/>
        <a:defRPr sz="5760" kern="1200">
          <a:solidFill>
            <a:schemeClr val="tx1"/>
          </a:solidFill>
          <a:latin typeface="+mn-lt"/>
          <a:ea typeface="+mn-ea"/>
          <a:cs typeface="+mn-cs"/>
        </a:defRPr>
      </a:lvl4pPr>
      <a:lvl5pPr marL="3730752" indent="-658368" algn="l" defTabSz="4389120" rtl="0" eaLnBrk="1" latinLnBrk="0" hangingPunct="1">
        <a:lnSpc>
          <a:spcPct val="90000"/>
        </a:lnSpc>
        <a:spcBef>
          <a:spcPts val="960"/>
        </a:spcBef>
        <a:spcAft>
          <a:spcPts val="1920"/>
        </a:spcAft>
        <a:buClr>
          <a:schemeClr val="accent1"/>
        </a:buClr>
        <a:buFont typeface="Wingdings 3" pitchFamily="18" charset="2"/>
        <a:buChar char=""/>
        <a:defRPr sz="5760" kern="1200">
          <a:solidFill>
            <a:schemeClr val="tx1"/>
          </a:solidFill>
          <a:latin typeface="+mn-lt"/>
          <a:ea typeface="+mn-ea"/>
          <a:cs typeface="+mn-cs"/>
        </a:defRPr>
      </a:lvl5pPr>
      <a:lvl6pPr marL="4389120" indent="-658368" algn="l" defTabSz="4389120" rtl="0" eaLnBrk="1" latinLnBrk="0" hangingPunct="1">
        <a:lnSpc>
          <a:spcPct val="90000"/>
        </a:lnSpc>
        <a:spcBef>
          <a:spcPts val="960"/>
        </a:spcBef>
        <a:spcAft>
          <a:spcPts val="1920"/>
        </a:spcAft>
        <a:buClr>
          <a:schemeClr val="accent1"/>
        </a:buClr>
        <a:buFont typeface="Wingdings 3" pitchFamily="18" charset="2"/>
        <a:buChar char=""/>
        <a:defRPr sz="5760" kern="1200">
          <a:solidFill>
            <a:schemeClr val="tx1"/>
          </a:solidFill>
          <a:latin typeface="+mn-lt"/>
          <a:ea typeface="+mn-ea"/>
          <a:cs typeface="+mn-cs"/>
        </a:defRPr>
      </a:lvl6pPr>
      <a:lvl7pPr marL="5091379" indent="-658368" algn="l" defTabSz="4389120" rtl="0" eaLnBrk="1" latinLnBrk="0" hangingPunct="1">
        <a:lnSpc>
          <a:spcPct val="90000"/>
        </a:lnSpc>
        <a:spcBef>
          <a:spcPts val="960"/>
        </a:spcBef>
        <a:spcAft>
          <a:spcPts val="1920"/>
        </a:spcAft>
        <a:buClr>
          <a:schemeClr val="accent1"/>
        </a:buClr>
        <a:buFont typeface="Wingdings 3" pitchFamily="18" charset="2"/>
        <a:buChar char=""/>
        <a:defRPr sz="5760" kern="1200">
          <a:solidFill>
            <a:schemeClr val="tx1"/>
          </a:solidFill>
          <a:latin typeface="+mn-lt"/>
          <a:ea typeface="+mn-ea"/>
          <a:cs typeface="+mn-cs"/>
        </a:defRPr>
      </a:lvl7pPr>
      <a:lvl8pPr marL="5837530" indent="-658368" algn="l" defTabSz="4389120" rtl="0" eaLnBrk="1" latinLnBrk="0" hangingPunct="1">
        <a:lnSpc>
          <a:spcPct val="90000"/>
        </a:lnSpc>
        <a:spcBef>
          <a:spcPts val="960"/>
        </a:spcBef>
        <a:spcAft>
          <a:spcPts val="1920"/>
        </a:spcAft>
        <a:buClr>
          <a:schemeClr val="accent1"/>
        </a:buClr>
        <a:buFont typeface="Wingdings 3" pitchFamily="18" charset="2"/>
        <a:buChar char=""/>
        <a:defRPr sz="5760" kern="1200">
          <a:solidFill>
            <a:schemeClr val="tx1"/>
          </a:solidFill>
          <a:latin typeface="+mn-lt"/>
          <a:ea typeface="+mn-ea"/>
          <a:cs typeface="+mn-cs"/>
        </a:defRPr>
      </a:lvl8pPr>
      <a:lvl9pPr marL="6539789" indent="-658368" algn="l" defTabSz="4389120" rtl="0" eaLnBrk="1" latinLnBrk="0" hangingPunct="1">
        <a:lnSpc>
          <a:spcPct val="90000"/>
        </a:lnSpc>
        <a:spcBef>
          <a:spcPts val="960"/>
        </a:spcBef>
        <a:spcAft>
          <a:spcPts val="1920"/>
        </a:spcAft>
        <a:buClr>
          <a:schemeClr val="accent1"/>
        </a:buClr>
        <a:buFont typeface="Wingdings 3" pitchFamily="18" charset="2"/>
        <a:buChar char=""/>
        <a:defRPr sz="576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1.png"/><Relationship Id="rId18" Type="http://schemas.openxmlformats.org/officeDocument/2006/relationships/image" Target="../media/image150.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0.png"/><Relationship Id="rId17" Type="http://schemas.openxmlformats.org/officeDocument/2006/relationships/image" Target="../media/image15.png"/><Relationship Id="rId2" Type="http://schemas.openxmlformats.org/officeDocument/2006/relationships/notesSlide" Target="../notesSlides/notesSlide1.xml"/><Relationship Id="rId16" Type="http://schemas.openxmlformats.org/officeDocument/2006/relationships/image" Target="../media/image14.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9.png"/><Relationship Id="rId5" Type="http://schemas.openxmlformats.org/officeDocument/2006/relationships/image" Target="../media/image4.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3.png"/><Relationship Id="rId9" Type="http://schemas.openxmlformats.org/officeDocument/2006/relationships/customXml" Target="../ink/ink1.xml"/><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Shape 166"/>
        <p:cNvGrpSpPr/>
        <p:nvPr/>
      </p:nvGrpSpPr>
      <p:grpSpPr>
        <a:xfrm>
          <a:off x="0" y="0"/>
          <a:ext cx="0" cy="0"/>
          <a:chOff x="0" y="0"/>
          <a:chExt cx="0" cy="0"/>
        </a:xfrm>
      </p:grpSpPr>
      <p:sp>
        <p:nvSpPr>
          <p:cNvPr id="167" name="Google Shape;167;p1"/>
          <p:cNvSpPr/>
          <p:nvPr/>
        </p:nvSpPr>
        <p:spPr>
          <a:xfrm>
            <a:off x="7467600" y="838200"/>
            <a:ext cx="29184600" cy="4677281"/>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9100"/>
              <a:buFont typeface="Arial"/>
              <a:buNone/>
            </a:pPr>
            <a:endParaRPr sz="9100" b="0" i="0" u="none" strike="noStrike" cap="none">
              <a:solidFill>
                <a:schemeClr val="lt1"/>
              </a:solidFill>
              <a:latin typeface="Arial"/>
              <a:ea typeface="Arial"/>
              <a:cs typeface="Arial"/>
              <a:sym typeface="Arial"/>
            </a:endParaRPr>
          </a:p>
        </p:txBody>
      </p:sp>
      <p:sp>
        <p:nvSpPr>
          <p:cNvPr id="168" name="Google Shape;168;p1"/>
          <p:cNvSpPr txBox="1"/>
          <p:nvPr/>
        </p:nvSpPr>
        <p:spPr>
          <a:xfrm>
            <a:off x="6884099" y="685800"/>
            <a:ext cx="29794201" cy="5257800"/>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1"/>
            <a:tileRect/>
          </a:gradFill>
          <a:ln>
            <a:noFill/>
          </a:ln>
        </p:spPr>
        <p:txBody>
          <a:bodyPr spcFirstLastPara="1" wrap="square" lIns="459800" tIns="229900" rIns="459800" bIns="229900" anchor="ctr" anchorCtr="0">
            <a:normAutofit fontScale="85000" lnSpcReduction="20000"/>
          </a:bodyPr>
          <a:lstStyle/>
          <a:p>
            <a:pPr marL="0" marR="0" lvl="0" indent="0" algn="ctr" rtl="0">
              <a:lnSpc>
                <a:spcPct val="80000"/>
              </a:lnSpc>
              <a:spcBef>
                <a:spcPts val="0"/>
              </a:spcBef>
              <a:spcAft>
                <a:spcPts val="0"/>
              </a:spcAft>
              <a:buClr>
                <a:srgbClr val="000000"/>
              </a:buClr>
              <a:buSzPct val="100000"/>
              <a:buFont typeface="Arial"/>
              <a:buNone/>
            </a:pPr>
            <a:endParaRPr sz="9000" b="1" i="0" u="none" strike="noStrike" cap="none" dirty="0">
              <a:solidFill>
                <a:schemeClr val="lt1"/>
              </a:solidFill>
              <a:latin typeface="Calibri" panose="020F0502020204030204" pitchFamily="34" charset="0"/>
              <a:ea typeface="Times New Roman"/>
              <a:cs typeface="Calibri" panose="020F0502020204030204" pitchFamily="34" charset="0"/>
              <a:sym typeface="Times New Roman"/>
            </a:endParaRPr>
          </a:p>
          <a:p>
            <a:pPr marL="0" marR="0" lvl="0" indent="0" algn="ctr" rtl="0">
              <a:lnSpc>
                <a:spcPct val="100000"/>
              </a:lnSpc>
              <a:spcBef>
                <a:spcPts val="0"/>
              </a:spcBef>
              <a:spcAft>
                <a:spcPts val="0"/>
              </a:spcAft>
              <a:buClr>
                <a:srgbClr val="000000"/>
              </a:buClr>
              <a:buSzPct val="100000"/>
              <a:buFont typeface="Arial"/>
              <a:buNone/>
            </a:pPr>
            <a:r>
              <a:rPr lang="en-US" sz="9000" b="1" i="1" u="none" strike="noStrike" cap="none" dirty="0">
                <a:solidFill>
                  <a:schemeClr val="lt1"/>
                </a:solidFill>
                <a:latin typeface="Calibri" panose="020F0502020204030204" pitchFamily="34" charset="0"/>
                <a:ea typeface="Times New Roman"/>
                <a:cs typeface="Calibri" panose="020F0502020204030204" pitchFamily="34" charset="0"/>
                <a:sym typeface="Times New Roman"/>
              </a:rPr>
              <a:t>The Catalan Numbers</a:t>
            </a:r>
            <a:endParaRPr sz="9000" b="1" i="1" u="none" strike="noStrike" cap="none" dirty="0">
              <a:solidFill>
                <a:schemeClr val="lt1"/>
              </a:solidFill>
              <a:latin typeface="Calibri" panose="020F0502020204030204" pitchFamily="34" charset="0"/>
              <a:ea typeface="Times New Roman"/>
              <a:cs typeface="Calibri" panose="020F0502020204030204" pitchFamily="34" charset="0"/>
              <a:sym typeface="Times New Roman"/>
            </a:endParaRPr>
          </a:p>
          <a:p>
            <a:pPr marL="0" marR="0" lvl="0" indent="0" algn="ctr" rtl="0">
              <a:lnSpc>
                <a:spcPct val="115000"/>
              </a:lnSpc>
              <a:spcBef>
                <a:spcPts val="1500"/>
              </a:spcBef>
              <a:spcAft>
                <a:spcPts val="0"/>
              </a:spcAft>
              <a:buClr>
                <a:srgbClr val="000000"/>
              </a:buClr>
              <a:buSzPct val="100000"/>
              <a:buFont typeface="Arial"/>
              <a:buNone/>
            </a:pPr>
            <a:r>
              <a:rPr lang="en-US" sz="7000" b="1" dirty="0">
                <a:solidFill>
                  <a:schemeClr val="lt1"/>
                </a:solidFill>
                <a:latin typeface="Calibri" panose="020F0502020204030204" pitchFamily="34" charset="0"/>
                <a:ea typeface="Times New Roman"/>
                <a:cs typeface="Calibri" panose="020F0502020204030204" pitchFamily="34" charset="0"/>
                <a:sym typeface="Times New Roman"/>
              </a:rPr>
              <a:t>Directed Reading Program in Mathematics</a:t>
            </a:r>
            <a:endParaRPr sz="7000" b="1" dirty="0">
              <a:solidFill>
                <a:schemeClr val="lt1"/>
              </a:solidFill>
              <a:latin typeface="Calibri" panose="020F0502020204030204" pitchFamily="34" charset="0"/>
              <a:ea typeface="Times New Roman"/>
              <a:cs typeface="Calibri" panose="020F0502020204030204" pitchFamily="34" charset="0"/>
              <a:sym typeface="Times New Roman"/>
            </a:endParaRPr>
          </a:p>
          <a:p>
            <a:pPr marL="0" marR="0" lvl="0" indent="0" algn="ctr" rtl="0">
              <a:lnSpc>
                <a:spcPct val="115000"/>
              </a:lnSpc>
              <a:spcBef>
                <a:spcPts val="0"/>
              </a:spcBef>
              <a:spcAft>
                <a:spcPts val="0"/>
              </a:spcAft>
              <a:buClr>
                <a:srgbClr val="000000"/>
              </a:buClr>
              <a:buSzPct val="100000"/>
              <a:buFont typeface="Arial"/>
              <a:buNone/>
            </a:pPr>
            <a:r>
              <a:rPr lang="en-US" sz="6000" b="1" i="1" dirty="0">
                <a:solidFill>
                  <a:schemeClr val="lt1"/>
                </a:solidFill>
                <a:latin typeface="Calibri" panose="020F0502020204030204" pitchFamily="34" charset="0"/>
                <a:ea typeface="Times New Roman"/>
                <a:cs typeface="Calibri" panose="020F0502020204030204" pitchFamily="34" charset="0"/>
                <a:sym typeface="Times New Roman"/>
              </a:rPr>
              <a:t>Heather Fogarty</a:t>
            </a:r>
            <a:endParaRPr sz="6000" b="1" i="1" dirty="0">
              <a:solidFill>
                <a:schemeClr val="lt1"/>
              </a:solidFill>
              <a:latin typeface="Calibri" panose="020F0502020204030204" pitchFamily="34" charset="0"/>
              <a:ea typeface="Times New Roman"/>
              <a:cs typeface="Calibri" panose="020F0502020204030204" pitchFamily="34" charset="0"/>
              <a:sym typeface="Times New Roman"/>
            </a:endParaRPr>
          </a:p>
          <a:p>
            <a:pPr marL="0" marR="0" lvl="0" indent="0" algn="ctr" rtl="0">
              <a:lnSpc>
                <a:spcPct val="80000"/>
              </a:lnSpc>
              <a:spcBef>
                <a:spcPts val="0"/>
              </a:spcBef>
              <a:spcAft>
                <a:spcPts val="0"/>
              </a:spcAft>
              <a:buClr>
                <a:srgbClr val="000000"/>
              </a:buClr>
              <a:buSzPct val="100000"/>
              <a:buFont typeface="Arial"/>
              <a:buNone/>
            </a:pPr>
            <a:r>
              <a:rPr lang="en-US" sz="6000" b="1" i="1" dirty="0">
                <a:solidFill>
                  <a:schemeClr val="lt1"/>
                </a:solidFill>
                <a:latin typeface="Calibri" panose="020F0502020204030204" pitchFamily="34" charset="0"/>
                <a:ea typeface="Times New Roman"/>
                <a:cs typeface="Calibri" panose="020F0502020204030204" pitchFamily="34" charset="0"/>
                <a:sym typeface="Times New Roman"/>
              </a:rPr>
              <a:t>Advised by:  Mary Claire Simone</a:t>
            </a:r>
            <a:endParaRPr sz="8250" b="0" i="1" u="none" strike="noStrike" cap="none" baseline="30000" dirty="0">
              <a:solidFill>
                <a:schemeClr val="lt1"/>
              </a:solidFill>
              <a:latin typeface="Calibri" panose="020F0502020204030204" pitchFamily="34" charset="0"/>
              <a:ea typeface="Times New Roman"/>
              <a:cs typeface="Calibri" panose="020F0502020204030204" pitchFamily="34" charset="0"/>
              <a:sym typeface="Times New Roman"/>
            </a:endParaRPr>
          </a:p>
          <a:p>
            <a:pPr marL="0" marR="0" lvl="0" indent="0" algn="ctr" rtl="0">
              <a:lnSpc>
                <a:spcPct val="80000"/>
              </a:lnSpc>
              <a:spcBef>
                <a:spcPts val="1000"/>
              </a:spcBef>
              <a:spcAft>
                <a:spcPts val="0"/>
              </a:spcAft>
              <a:buClr>
                <a:srgbClr val="000000"/>
              </a:buClr>
              <a:buSzPct val="100000"/>
              <a:buFont typeface="Arial"/>
              <a:buNone/>
            </a:pPr>
            <a:r>
              <a:rPr lang="en-US" sz="4950" dirty="0">
                <a:solidFill>
                  <a:schemeClr val="lt1"/>
                </a:solidFill>
                <a:latin typeface="Calibri" panose="020F0502020204030204" pitchFamily="34" charset="0"/>
                <a:ea typeface="Times New Roman"/>
                <a:cs typeface="Calibri" panose="020F0502020204030204" pitchFamily="34" charset="0"/>
                <a:sym typeface="Times New Roman"/>
              </a:rPr>
              <a:t>University of California, Davis</a:t>
            </a:r>
            <a:r>
              <a:rPr lang="en-US" sz="4950" b="0" i="0" u="none" strike="noStrike" cap="none" dirty="0">
                <a:solidFill>
                  <a:schemeClr val="lt1"/>
                </a:solidFill>
                <a:latin typeface="Calibri" panose="020F0502020204030204" pitchFamily="34" charset="0"/>
                <a:ea typeface="Times New Roman"/>
                <a:cs typeface="Calibri" panose="020F0502020204030204" pitchFamily="34" charset="0"/>
                <a:sym typeface="Times New Roman"/>
              </a:rPr>
              <a:t>, CA 95</a:t>
            </a:r>
            <a:r>
              <a:rPr lang="en-US" sz="4950" dirty="0">
                <a:solidFill>
                  <a:schemeClr val="lt1"/>
                </a:solidFill>
                <a:latin typeface="Calibri" panose="020F0502020204030204" pitchFamily="34" charset="0"/>
                <a:ea typeface="Times New Roman"/>
                <a:cs typeface="Calibri" panose="020F0502020204030204" pitchFamily="34" charset="0"/>
                <a:sym typeface="Times New Roman"/>
              </a:rPr>
              <a:t>616</a:t>
            </a:r>
            <a:endParaRPr sz="1400" b="0" i="0" u="none" strike="noStrike" cap="none" dirty="0">
              <a:solidFill>
                <a:srgbClr val="000000"/>
              </a:solidFill>
              <a:latin typeface="Calibri" panose="020F0502020204030204" pitchFamily="34" charset="0"/>
              <a:ea typeface="Arial"/>
              <a:cs typeface="Calibri" panose="020F0502020204030204" pitchFamily="34" charset="0"/>
              <a:sym typeface="Arial"/>
            </a:endParaRPr>
          </a:p>
          <a:p>
            <a:pPr marL="0" marR="0" lvl="0" indent="0" algn="ctr" rtl="0">
              <a:lnSpc>
                <a:spcPct val="80000"/>
              </a:lnSpc>
              <a:spcBef>
                <a:spcPts val="0"/>
              </a:spcBef>
              <a:spcAft>
                <a:spcPts val="0"/>
              </a:spcAft>
              <a:buClr>
                <a:srgbClr val="000000"/>
              </a:buClr>
              <a:buSzPct val="100000"/>
              <a:buFont typeface="Arial"/>
              <a:buNone/>
            </a:pPr>
            <a:endParaRPr sz="4950" b="0" i="0" u="none" strike="noStrike" cap="none" dirty="0">
              <a:solidFill>
                <a:schemeClr val="lt1"/>
              </a:solidFill>
              <a:latin typeface="Times New Roman"/>
              <a:ea typeface="Times New Roman"/>
              <a:cs typeface="Times New Roman"/>
              <a:sym typeface="Times New Roman"/>
            </a:endParaRPr>
          </a:p>
        </p:txBody>
      </p:sp>
      <p:grpSp>
        <p:nvGrpSpPr>
          <p:cNvPr id="175" name="Google Shape;175;p1"/>
          <p:cNvGrpSpPr/>
          <p:nvPr/>
        </p:nvGrpSpPr>
        <p:grpSpPr>
          <a:xfrm>
            <a:off x="769937" y="9340155"/>
            <a:ext cx="6770917" cy="17165987"/>
            <a:chOff x="1066800" y="13792200"/>
            <a:chExt cx="13792201" cy="19821394"/>
          </a:xfrm>
        </p:grpSpPr>
        <p:sp>
          <p:nvSpPr>
            <p:cNvPr id="176" name="Google Shape;176;p1"/>
            <p:cNvSpPr txBox="1"/>
            <p:nvPr/>
          </p:nvSpPr>
          <p:spPr>
            <a:xfrm>
              <a:off x="1066800" y="13792200"/>
              <a:ext cx="13792200" cy="1302217"/>
            </a:xfrm>
            <a:prstGeom prst="rect">
              <a:avLst/>
            </a:prstGeom>
            <a:solidFill>
              <a:schemeClr val="accent2"/>
            </a:solidFill>
            <a:ln w="12700" cap="flat" cmpd="sng">
              <a:solidFill>
                <a:schemeClr val="accent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6000"/>
                <a:buFont typeface="Arial"/>
                <a:buNone/>
              </a:pPr>
              <a:r>
                <a:rPr lang="en-US" sz="6000" i="1" dirty="0">
                  <a:solidFill>
                    <a:schemeClr val="lt1"/>
                  </a:solidFill>
                  <a:latin typeface="Calibri" panose="020F0502020204030204" pitchFamily="34" charset="0"/>
                  <a:ea typeface="Times New Roman"/>
                  <a:cs typeface="Calibri" panose="020F0502020204030204" pitchFamily="34" charset="0"/>
                  <a:sym typeface="Times New Roman"/>
                </a:rPr>
                <a:t>Background</a:t>
              </a:r>
              <a:endParaRPr sz="1400" b="0" i="1" u="none" strike="noStrike" cap="none" dirty="0">
                <a:solidFill>
                  <a:srgbClr val="000000"/>
                </a:solidFill>
                <a:latin typeface="Calibri" panose="020F0502020204030204" pitchFamily="34" charset="0"/>
                <a:ea typeface="Arial"/>
                <a:cs typeface="Calibri" panose="020F0502020204030204" pitchFamily="34" charset="0"/>
                <a:sym typeface="Arial"/>
              </a:endParaRPr>
            </a:p>
          </p:txBody>
        </p:sp>
        <p:sp>
          <p:nvSpPr>
            <p:cNvPr id="177" name="Google Shape;177;p1"/>
            <p:cNvSpPr txBox="1"/>
            <p:nvPr/>
          </p:nvSpPr>
          <p:spPr>
            <a:xfrm>
              <a:off x="1066800" y="15094417"/>
              <a:ext cx="13792201" cy="18519177"/>
            </a:xfrm>
            <a:prstGeom prst="rect">
              <a:avLst/>
            </a:prstGeom>
            <a:noFill/>
            <a:ln w="12700" cap="flat" cmpd="sng">
              <a:solidFill>
                <a:schemeClr val="accent1"/>
              </a:solidFill>
              <a:prstDash val="solid"/>
              <a:miter lim="800000"/>
              <a:headEnd type="none" w="sm" len="sm"/>
              <a:tailEnd type="none" w="sm" len="sm"/>
            </a:ln>
          </p:spPr>
          <p:txBody>
            <a:bodyPr spcFirstLastPara="1" wrap="square" lIns="459800" tIns="229900" rIns="459800" bIns="229900" anchor="t" anchorCtr="0">
              <a:noAutofit/>
            </a:bodyPr>
            <a:lstStyle/>
            <a:p>
              <a:pPr marL="228600" marR="0" lvl="0" indent="-228600" algn="l" rtl="0">
                <a:lnSpc>
                  <a:spcPct val="100000"/>
                </a:lnSpc>
                <a:spcBef>
                  <a:spcPts val="0"/>
                </a:spcBef>
                <a:spcAft>
                  <a:spcPts val="0"/>
                </a:spcAft>
                <a:buClr>
                  <a:srgbClr val="000000"/>
                </a:buClr>
                <a:buSzPts val="3200"/>
                <a:buFont typeface="Arial"/>
                <a:buNone/>
              </a:pPr>
              <a:r>
                <a:rPr lang="en-US" sz="3600" dirty="0">
                  <a:solidFill>
                    <a:schemeClr val="dk1"/>
                  </a:solidFill>
                  <a:latin typeface="Calibri" panose="020F0502020204030204" pitchFamily="34" charset="0"/>
                  <a:ea typeface="Times New Roman"/>
                  <a:cs typeface="Calibri" panose="020F0502020204030204" pitchFamily="34" charset="0"/>
                  <a:sym typeface="Times New Roman"/>
                </a:rPr>
                <a:t>The Catalan Numbers were first described by the Chinese scholar </a:t>
              </a:r>
              <a:r>
                <a:rPr lang="en-US" sz="3600" dirty="0" err="1">
                  <a:solidFill>
                    <a:schemeClr val="dk1"/>
                  </a:solidFill>
                  <a:latin typeface="Calibri" panose="020F0502020204030204" pitchFamily="34" charset="0"/>
                  <a:ea typeface="Times New Roman"/>
                  <a:cs typeface="Calibri" panose="020F0502020204030204" pitchFamily="34" charset="0"/>
                  <a:sym typeface="Times New Roman"/>
                </a:rPr>
                <a:t>Mingantu</a:t>
              </a:r>
              <a:r>
                <a:rPr lang="en-US" sz="3600" dirty="0">
                  <a:solidFill>
                    <a:schemeClr val="dk1"/>
                  </a:solidFill>
                  <a:latin typeface="Calibri" panose="020F0502020204030204" pitchFamily="34" charset="0"/>
                  <a:ea typeface="Times New Roman"/>
                  <a:cs typeface="Calibri" panose="020F0502020204030204" pitchFamily="34" charset="0"/>
                  <a:sym typeface="Times New Roman"/>
                </a:rPr>
                <a:t> in the 18</a:t>
              </a:r>
              <a:r>
                <a:rPr lang="en-US" sz="3600" baseline="30000" dirty="0">
                  <a:solidFill>
                    <a:schemeClr val="dk1"/>
                  </a:solidFill>
                  <a:latin typeface="Calibri" panose="020F0502020204030204" pitchFamily="34" charset="0"/>
                  <a:ea typeface="Times New Roman"/>
                  <a:cs typeface="Calibri" panose="020F0502020204030204" pitchFamily="34" charset="0"/>
                  <a:sym typeface="Times New Roman"/>
                </a:rPr>
                <a:t>th</a:t>
              </a:r>
              <a:r>
                <a:rPr lang="en-US" sz="3600" dirty="0">
                  <a:solidFill>
                    <a:schemeClr val="dk1"/>
                  </a:solidFill>
                  <a:latin typeface="Calibri" panose="020F0502020204030204" pitchFamily="34" charset="0"/>
                  <a:ea typeface="Times New Roman"/>
                  <a:cs typeface="Calibri" panose="020F0502020204030204" pitchFamily="34" charset="0"/>
                  <a:sym typeface="Times New Roman"/>
                </a:rPr>
                <a:t> century in a study of infinite series using sine functions. Leonhard Euler first discussed Catalan numbers soon after as a means of dividing a convex polygon into triangles. However, despite these earlier uses, the sequence is named after the Belgian mathematician Eugène Charles Catalan, who discovered the connection between Catalan numbers and counting numbers of parenthesized expressions. Later mathematicians would find the Catalan numbers as the solution for a variety of combinatorial problems,  including the number of full binary trees of n+1 leaves, or the number of ways n+1 factors can be completely parenthesized.</a:t>
              </a:r>
              <a:endParaRPr sz="3600" u="none" strike="noStrike" cap="none" dirty="0">
                <a:solidFill>
                  <a:schemeClr val="dk1"/>
                </a:solidFill>
                <a:latin typeface="Calibri" panose="020F0502020204030204" pitchFamily="34" charset="0"/>
                <a:ea typeface="Times New Roman"/>
                <a:cs typeface="Calibri" panose="020F0502020204030204" pitchFamily="34" charset="0"/>
                <a:sym typeface="Times New Roman"/>
              </a:endParaRPr>
            </a:p>
          </p:txBody>
        </p:sp>
      </p:grpSp>
      <p:sp>
        <p:nvSpPr>
          <p:cNvPr id="178" name="Google Shape;178;p1"/>
          <p:cNvSpPr txBox="1"/>
          <p:nvPr/>
        </p:nvSpPr>
        <p:spPr>
          <a:xfrm rot="10800000" flipH="1">
            <a:off x="35280600" y="6412258"/>
            <a:ext cx="7840663" cy="50312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400"/>
              <a:buFont typeface="Arial"/>
              <a:buNone/>
            </a:pPr>
            <a:endParaRPr sz="2400" b="0" i="0" u="none" strike="noStrike" cap="none">
              <a:solidFill>
                <a:schemeClr val="dk1"/>
              </a:solidFill>
              <a:latin typeface="Arial"/>
              <a:ea typeface="Arial"/>
              <a:cs typeface="Arial"/>
              <a:sym typeface="Arial"/>
            </a:endParaRPr>
          </a:p>
        </p:txBody>
      </p:sp>
      <mc:AlternateContent xmlns:mc="http://schemas.openxmlformats.org/markup-compatibility/2006">
        <mc:Choice xmlns:a14="http://schemas.microsoft.com/office/drawing/2010/main" Requires="a14">
          <p:sp>
            <p:nvSpPr>
              <p:cNvPr id="182" name="Google Shape;182;p1"/>
              <p:cNvSpPr txBox="1"/>
              <p:nvPr/>
            </p:nvSpPr>
            <p:spPr>
              <a:xfrm>
                <a:off x="495248" y="6412258"/>
                <a:ext cx="42315600" cy="2459239"/>
              </a:xfrm>
              <a:prstGeom prst="rect">
                <a:avLst/>
              </a:prstGeom>
              <a:noFill/>
              <a:ln w="12700" cap="flat" cmpd="sng">
                <a:solidFill>
                  <a:schemeClr val="accent1"/>
                </a:solidFill>
                <a:prstDash val="solid"/>
                <a:miter lim="800000"/>
                <a:headEnd type="none" w="sm" len="sm"/>
                <a:tailEnd type="none" w="sm" len="sm"/>
              </a:ln>
            </p:spPr>
            <p:txBody>
              <a:bodyPr spcFirstLastPara="1" wrap="square" lIns="459800" tIns="229900" rIns="459800" bIns="229900" anchor="t" anchorCtr="0">
                <a:noAutofit/>
              </a:bodyPr>
              <a:lstStyle/>
              <a:p>
                <a:pPr marL="0" marR="0" lvl="0" indent="0" algn="ctr" rtl="0">
                  <a:lnSpc>
                    <a:spcPct val="90000"/>
                  </a:lnSpc>
                  <a:spcBef>
                    <a:spcPts val="400"/>
                  </a:spcBef>
                  <a:spcAft>
                    <a:spcPts val="0"/>
                  </a:spcAft>
                  <a:buClr>
                    <a:schemeClr val="accent2"/>
                  </a:buClr>
                  <a:buSzPts val="1700"/>
                  <a:buFont typeface="Noto Sans Symbols"/>
                  <a:buNone/>
                </a:pPr>
                <a:r>
                  <a:rPr lang="en-US" sz="3600" dirty="0">
                    <a:latin typeface="Calibri" panose="020F0502020204030204" pitchFamily="34" charset="0"/>
                    <a:ea typeface="Times New Roman"/>
                    <a:cs typeface="Calibri" panose="020F0502020204030204" pitchFamily="34" charset="0"/>
                    <a:sym typeface="Times New Roman"/>
                  </a:rPr>
                  <a:t>The </a:t>
                </a:r>
                <a:r>
                  <a:rPr lang="en-US" sz="3600" b="1" i="1" dirty="0">
                    <a:latin typeface="Calibri" panose="020F0502020204030204" pitchFamily="34" charset="0"/>
                    <a:ea typeface="Times New Roman"/>
                    <a:cs typeface="Calibri" panose="020F0502020204030204" pitchFamily="34" charset="0"/>
                    <a:sym typeface="Times New Roman"/>
                  </a:rPr>
                  <a:t>Catalan Numbers </a:t>
                </a:r>
                <a:r>
                  <a:rPr lang="en-US" sz="3600" dirty="0">
                    <a:latin typeface="Calibri" panose="020F0502020204030204" pitchFamily="34" charset="0"/>
                    <a:ea typeface="Times New Roman"/>
                    <a:cs typeface="Calibri" panose="020F0502020204030204" pitchFamily="34" charset="0"/>
                    <a:sym typeface="Times New Roman"/>
                  </a:rPr>
                  <a:t>is a sequence of numbers used to solve a diverse variety of counting problems. The recursive sequence of Catalan Numbers beginning with 1, 1, 2, 5, 14, 42, 132… is commonly defined by the relation:</a:t>
                </a:r>
              </a:p>
              <a:p>
                <a:pPr marL="0" marR="0" lvl="0" indent="0" algn="ctr" rtl="0">
                  <a:lnSpc>
                    <a:spcPct val="90000"/>
                  </a:lnSpc>
                  <a:spcBef>
                    <a:spcPts val="400"/>
                  </a:spcBef>
                  <a:spcAft>
                    <a:spcPts val="0"/>
                  </a:spcAft>
                  <a:buClr>
                    <a:schemeClr val="accent2"/>
                  </a:buClr>
                  <a:buSzPts val="1700"/>
                  <a:buFont typeface="Noto Sans Symbols"/>
                  <a:buNone/>
                </a:pPr>
                <a14:m>
                  <m:oMathPara xmlns:m="http://schemas.openxmlformats.org/officeDocument/2006/math">
                    <m:oMathParaPr>
                      <m:jc m:val="centerGroup"/>
                    </m:oMathParaPr>
                    <m:oMath xmlns:m="http://schemas.openxmlformats.org/officeDocument/2006/math">
                      <m:sSub>
                        <m:sSubPr>
                          <m:ctrlPr>
                            <a:rPr lang="en-US" sz="3600" i="1" smtClean="0">
                              <a:latin typeface="Cambria Math" panose="02040503050406030204" pitchFamily="18" charset="0"/>
                              <a:cs typeface="Calibri" panose="020F0502020204030204" pitchFamily="34" charset="0"/>
                              <a:sym typeface="Times New Roman"/>
                            </a:rPr>
                          </m:ctrlPr>
                        </m:sSubPr>
                        <m:e>
                          <m:sSub>
                            <m:sSubPr>
                              <m:ctrlPr>
                                <a:rPr lang="en-US" sz="3600" b="0" i="1" smtClean="0">
                                  <a:latin typeface="Cambria Math" panose="02040503050406030204" pitchFamily="18" charset="0"/>
                                  <a:cs typeface="Calibri" panose="020F0502020204030204" pitchFamily="34" charset="0"/>
                                  <a:sym typeface="Times New Roman"/>
                                </a:rPr>
                              </m:ctrlPr>
                            </m:sSubPr>
                            <m:e>
                              <m:r>
                                <a:rPr lang="en-US" sz="3600" b="0" i="1" smtClean="0">
                                  <a:latin typeface="Cambria Math" panose="02040503050406030204" pitchFamily="18" charset="0"/>
                                  <a:cs typeface="Calibri" panose="020F0502020204030204" pitchFamily="34" charset="0"/>
                                  <a:sym typeface="Times New Roman"/>
                                </a:rPr>
                                <m:t>𝐶</m:t>
                              </m:r>
                            </m:e>
                            <m:sub>
                              <m:r>
                                <a:rPr lang="en-US" sz="3600" b="0" i="1" smtClean="0">
                                  <a:latin typeface="Cambria Math" panose="02040503050406030204" pitchFamily="18" charset="0"/>
                                  <a:cs typeface="Calibri" panose="020F0502020204030204" pitchFamily="34" charset="0"/>
                                  <a:sym typeface="Times New Roman"/>
                                </a:rPr>
                                <m:t>0</m:t>
                              </m:r>
                            </m:sub>
                          </m:sSub>
                          <m:r>
                            <a:rPr lang="en-US" sz="3600" b="0" i="1" smtClean="0">
                              <a:latin typeface="Cambria Math" panose="02040503050406030204" pitchFamily="18" charset="0"/>
                              <a:cs typeface="Calibri" panose="020F0502020204030204" pitchFamily="34" charset="0"/>
                              <a:sym typeface="Times New Roman"/>
                            </a:rPr>
                            <m:t>=1;  </m:t>
                          </m:r>
                          <m:r>
                            <a:rPr lang="en-US" sz="3600" b="0" i="1" smtClean="0">
                              <a:latin typeface="Cambria Math" panose="02040503050406030204" pitchFamily="18" charset="0"/>
                              <a:cs typeface="Calibri" panose="020F0502020204030204" pitchFamily="34" charset="0"/>
                              <a:sym typeface="Times New Roman"/>
                            </a:rPr>
                            <m:t>𝐶</m:t>
                          </m:r>
                        </m:e>
                        <m:sub>
                          <m:r>
                            <a:rPr lang="en-US" sz="3600" b="0" i="1" smtClean="0">
                              <a:latin typeface="Cambria Math" panose="02040503050406030204" pitchFamily="18" charset="0"/>
                              <a:cs typeface="Calibri" panose="020F0502020204030204" pitchFamily="34" charset="0"/>
                              <a:sym typeface="Times New Roman"/>
                            </a:rPr>
                            <m:t>𝑛</m:t>
                          </m:r>
                          <m:r>
                            <a:rPr lang="en-US" sz="3600" b="0" i="1" smtClean="0">
                              <a:latin typeface="Cambria Math" panose="02040503050406030204" pitchFamily="18" charset="0"/>
                              <a:cs typeface="Calibri" panose="020F0502020204030204" pitchFamily="34" charset="0"/>
                              <a:sym typeface="Times New Roman"/>
                            </a:rPr>
                            <m:t>+1</m:t>
                          </m:r>
                        </m:sub>
                      </m:sSub>
                      <m:r>
                        <a:rPr lang="en-US" sz="3600" b="0" i="1" smtClean="0">
                          <a:latin typeface="Cambria Math" panose="02040503050406030204" pitchFamily="18" charset="0"/>
                          <a:cs typeface="Calibri" panose="020F0502020204030204" pitchFamily="34" charset="0"/>
                          <a:sym typeface="Times New Roman"/>
                        </a:rPr>
                        <m:t>= </m:t>
                      </m:r>
                      <m:nary>
                        <m:naryPr>
                          <m:chr m:val="∑"/>
                          <m:ctrlPr>
                            <a:rPr lang="en-US" sz="3600" b="0" i="1" smtClean="0">
                              <a:latin typeface="Cambria Math" panose="02040503050406030204" pitchFamily="18" charset="0"/>
                              <a:cs typeface="Calibri" panose="020F0502020204030204" pitchFamily="34" charset="0"/>
                              <a:sym typeface="Times New Roman"/>
                            </a:rPr>
                          </m:ctrlPr>
                        </m:naryPr>
                        <m:sub>
                          <m:r>
                            <m:rPr>
                              <m:brk m:alnAt="23"/>
                            </m:rPr>
                            <a:rPr lang="en-US" sz="3600" b="0" i="1" smtClean="0">
                              <a:latin typeface="Cambria Math" panose="02040503050406030204" pitchFamily="18" charset="0"/>
                              <a:cs typeface="Calibri" panose="020F0502020204030204" pitchFamily="34" charset="0"/>
                              <a:sym typeface="Times New Roman"/>
                            </a:rPr>
                            <m:t>𝑖</m:t>
                          </m:r>
                          <m:r>
                            <a:rPr lang="en-US" sz="3600" b="0" i="1" smtClean="0">
                              <a:latin typeface="Cambria Math" panose="02040503050406030204" pitchFamily="18" charset="0"/>
                              <a:cs typeface="Calibri" panose="020F0502020204030204" pitchFamily="34" charset="0"/>
                              <a:sym typeface="Times New Roman"/>
                            </a:rPr>
                            <m:t>=0</m:t>
                          </m:r>
                        </m:sub>
                        <m:sup>
                          <m:r>
                            <a:rPr lang="en-US" sz="3600" b="0" i="1" smtClean="0">
                              <a:latin typeface="Cambria Math" panose="02040503050406030204" pitchFamily="18" charset="0"/>
                              <a:cs typeface="Calibri" panose="020F0502020204030204" pitchFamily="34" charset="0"/>
                              <a:sym typeface="Times New Roman"/>
                            </a:rPr>
                            <m:t>𝑛</m:t>
                          </m:r>
                        </m:sup>
                        <m:e>
                          <m:sSub>
                            <m:sSubPr>
                              <m:ctrlPr>
                                <a:rPr lang="en-US" sz="3600" b="0" i="1" smtClean="0">
                                  <a:latin typeface="Cambria Math" panose="02040503050406030204" pitchFamily="18" charset="0"/>
                                  <a:cs typeface="Calibri" panose="020F0502020204030204" pitchFamily="34" charset="0"/>
                                  <a:sym typeface="Times New Roman"/>
                                </a:rPr>
                              </m:ctrlPr>
                            </m:sSubPr>
                            <m:e>
                              <m:r>
                                <a:rPr lang="en-US" sz="3600" b="0" i="1" smtClean="0">
                                  <a:latin typeface="Cambria Math" panose="02040503050406030204" pitchFamily="18" charset="0"/>
                                  <a:cs typeface="Calibri" panose="020F0502020204030204" pitchFamily="34" charset="0"/>
                                  <a:sym typeface="Times New Roman"/>
                                </a:rPr>
                                <m:t>𝐶</m:t>
                              </m:r>
                            </m:e>
                            <m:sub>
                              <m:r>
                                <a:rPr lang="en-US" sz="3600" b="0" i="1" smtClean="0">
                                  <a:latin typeface="Cambria Math" panose="02040503050406030204" pitchFamily="18" charset="0"/>
                                  <a:cs typeface="Calibri" panose="020F0502020204030204" pitchFamily="34" charset="0"/>
                                  <a:sym typeface="Times New Roman"/>
                                </a:rPr>
                                <m:t>𝑖</m:t>
                              </m:r>
                            </m:sub>
                          </m:sSub>
                          <m:sSub>
                            <m:sSubPr>
                              <m:ctrlPr>
                                <a:rPr lang="en-US" sz="3600" b="0" i="1" smtClean="0">
                                  <a:latin typeface="Cambria Math" panose="02040503050406030204" pitchFamily="18" charset="0"/>
                                  <a:cs typeface="Calibri" panose="020F0502020204030204" pitchFamily="34" charset="0"/>
                                  <a:sym typeface="Times New Roman"/>
                                </a:rPr>
                              </m:ctrlPr>
                            </m:sSubPr>
                            <m:e>
                              <m:r>
                                <a:rPr lang="en-US" sz="3600" b="0" i="1" smtClean="0">
                                  <a:latin typeface="Cambria Math" panose="02040503050406030204" pitchFamily="18" charset="0"/>
                                  <a:cs typeface="Calibri" panose="020F0502020204030204" pitchFamily="34" charset="0"/>
                                  <a:sym typeface="Times New Roman"/>
                                </a:rPr>
                                <m:t>𝐶</m:t>
                              </m:r>
                            </m:e>
                            <m:sub>
                              <m:r>
                                <a:rPr lang="en-US" sz="3600" b="0" i="1" smtClean="0">
                                  <a:latin typeface="Cambria Math" panose="02040503050406030204" pitchFamily="18" charset="0"/>
                                  <a:cs typeface="Calibri" panose="020F0502020204030204" pitchFamily="34" charset="0"/>
                                  <a:sym typeface="Times New Roman"/>
                                </a:rPr>
                                <m:t>𝑛</m:t>
                              </m:r>
                              <m:r>
                                <a:rPr lang="en-US" sz="3600" b="0" i="1" smtClean="0">
                                  <a:latin typeface="Cambria Math" panose="02040503050406030204" pitchFamily="18" charset="0"/>
                                  <a:cs typeface="Calibri" panose="020F0502020204030204" pitchFamily="34" charset="0"/>
                                  <a:sym typeface="Times New Roman"/>
                                </a:rPr>
                                <m:t>−</m:t>
                              </m:r>
                              <m:r>
                                <a:rPr lang="en-US" sz="3600" b="0" i="1" smtClean="0">
                                  <a:latin typeface="Cambria Math" panose="02040503050406030204" pitchFamily="18" charset="0"/>
                                  <a:cs typeface="Calibri" panose="020F0502020204030204" pitchFamily="34" charset="0"/>
                                  <a:sym typeface="Times New Roman"/>
                                </a:rPr>
                                <m:t>𝑖</m:t>
                              </m:r>
                            </m:sub>
                          </m:sSub>
                        </m:e>
                      </m:nary>
                    </m:oMath>
                  </m:oMathPara>
                </a14:m>
                <a:endParaRPr lang="en-US" sz="3600" dirty="0">
                  <a:latin typeface="Calibri" panose="020F0502020204030204" pitchFamily="34" charset="0"/>
                  <a:ea typeface="Times New Roman"/>
                  <a:cs typeface="Calibri" panose="020F0502020204030204" pitchFamily="34" charset="0"/>
                  <a:sym typeface="Times New Roman"/>
                </a:endParaRPr>
              </a:p>
              <a:p>
                <a:pPr marL="0" marR="0" lvl="0" indent="0" algn="l" rtl="0">
                  <a:lnSpc>
                    <a:spcPct val="90000"/>
                  </a:lnSpc>
                  <a:spcBef>
                    <a:spcPts val="400"/>
                  </a:spcBef>
                  <a:spcAft>
                    <a:spcPts val="0"/>
                  </a:spcAft>
                  <a:buClr>
                    <a:schemeClr val="accent2"/>
                  </a:buClr>
                  <a:buSzPts val="1700"/>
                  <a:buFont typeface="Noto Sans Symbols"/>
                  <a:buNone/>
                </a:pPr>
                <a:endParaRPr sz="4000" b="0" i="0" u="none" strike="noStrike" cap="none" dirty="0">
                  <a:latin typeface="Calibri" panose="020F0502020204030204" pitchFamily="34" charset="0"/>
                  <a:ea typeface="Times New Roman"/>
                  <a:cs typeface="Calibri" panose="020F0502020204030204" pitchFamily="34" charset="0"/>
                  <a:sym typeface="Times New Roman"/>
                </a:endParaRPr>
              </a:p>
            </p:txBody>
          </p:sp>
        </mc:Choice>
        <mc:Fallback>
          <p:sp>
            <p:nvSpPr>
              <p:cNvPr id="182" name="Google Shape;182;p1"/>
              <p:cNvSpPr txBox="1">
                <a:spLocks noRot="1" noChangeAspect="1" noMove="1" noResize="1" noEditPoints="1" noAdjustHandles="1" noChangeArrowheads="1" noChangeShapeType="1" noTextEdit="1"/>
              </p:cNvSpPr>
              <p:nvPr/>
            </p:nvSpPr>
            <p:spPr>
              <a:xfrm>
                <a:off x="495248" y="6412258"/>
                <a:ext cx="42315600" cy="2459239"/>
              </a:xfrm>
              <a:prstGeom prst="rect">
                <a:avLst/>
              </a:prstGeom>
              <a:blipFill>
                <a:blip r:embed="rId3"/>
                <a:stretch>
                  <a:fillRect/>
                </a:stretch>
              </a:blipFill>
              <a:ln w="12700" cap="flat" cmpd="sng">
                <a:solidFill>
                  <a:schemeClr val="accent1"/>
                </a:solidFill>
                <a:prstDash val="solid"/>
                <a:miter lim="800000"/>
                <a:headEnd type="none" w="sm" len="sm"/>
                <a:tailEnd type="none" w="sm" len="sm"/>
              </a:ln>
            </p:spPr>
            <p:txBody>
              <a:bodyPr/>
              <a:lstStyle/>
              <a:p>
                <a:r>
                  <a:rPr lang="en-US">
                    <a:noFill/>
                  </a:rPr>
                  <a:t> </a:t>
                </a:r>
              </a:p>
            </p:txBody>
          </p:sp>
        </mc:Fallback>
      </mc:AlternateContent>
      <p:pic>
        <p:nvPicPr>
          <p:cNvPr id="190" name="Google Shape;190;p1"/>
          <p:cNvPicPr preferRelativeResize="0"/>
          <p:nvPr/>
        </p:nvPicPr>
        <p:blipFill>
          <a:blip r:embed="rId4">
            <a:alphaModFix/>
          </a:blip>
          <a:stretch>
            <a:fillRect/>
          </a:stretch>
        </p:blipFill>
        <p:spPr>
          <a:xfrm>
            <a:off x="738491" y="2133600"/>
            <a:ext cx="5853857" cy="2362200"/>
          </a:xfrm>
          <a:prstGeom prst="rect">
            <a:avLst/>
          </a:prstGeom>
          <a:noFill/>
          <a:ln>
            <a:noFill/>
          </a:ln>
        </p:spPr>
      </p:pic>
      <p:pic>
        <p:nvPicPr>
          <p:cNvPr id="191" name="Google Shape;191;p1"/>
          <p:cNvPicPr preferRelativeResize="0"/>
          <p:nvPr/>
        </p:nvPicPr>
        <p:blipFill>
          <a:blip r:embed="rId5">
            <a:alphaModFix/>
          </a:blip>
          <a:stretch>
            <a:fillRect/>
          </a:stretch>
        </p:blipFill>
        <p:spPr>
          <a:xfrm>
            <a:off x="36747047" y="2145645"/>
            <a:ext cx="6585900" cy="2350155"/>
          </a:xfrm>
          <a:prstGeom prst="rect">
            <a:avLst/>
          </a:prstGeom>
          <a:noFill/>
          <a:ln>
            <a:noFill/>
          </a:ln>
        </p:spPr>
      </p:pic>
      <p:grpSp>
        <p:nvGrpSpPr>
          <p:cNvPr id="32" name="Google Shape;175;p1">
            <a:extLst>
              <a:ext uri="{FF2B5EF4-FFF2-40B4-BE49-F238E27FC236}">
                <a16:creationId xmlns:a16="http://schemas.microsoft.com/office/drawing/2014/main" id="{FEB6D188-91B7-4872-BDFE-E0433754A534}"/>
              </a:ext>
            </a:extLst>
          </p:cNvPr>
          <p:cNvGrpSpPr/>
          <p:nvPr/>
        </p:nvGrpSpPr>
        <p:grpSpPr>
          <a:xfrm>
            <a:off x="8020905" y="9340155"/>
            <a:ext cx="20734797" cy="9157394"/>
            <a:chOff x="1066800" y="13792200"/>
            <a:chExt cx="13792201" cy="9760599"/>
          </a:xfrm>
        </p:grpSpPr>
        <p:sp>
          <p:nvSpPr>
            <p:cNvPr id="33" name="Google Shape;176;p1">
              <a:extLst>
                <a:ext uri="{FF2B5EF4-FFF2-40B4-BE49-F238E27FC236}">
                  <a16:creationId xmlns:a16="http://schemas.microsoft.com/office/drawing/2014/main" id="{7E892F51-8756-4582-88D9-696D970E5A49}"/>
                </a:ext>
              </a:extLst>
            </p:cNvPr>
            <p:cNvSpPr txBox="1"/>
            <p:nvPr/>
          </p:nvSpPr>
          <p:spPr>
            <a:xfrm>
              <a:off x="1066800" y="13792200"/>
              <a:ext cx="13792200" cy="1082522"/>
            </a:xfrm>
            <a:prstGeom prst="rect">
              <a:avLst/>
            </a:prstGeom>
            <a:solidFill>
              <a:schemeClr val="accent2"/>
            </a:solidFill>
            <a:ln w="12700" cap="flat" cmpd="sng">
              <a:solidFill>
                <a:schemeClr val="accent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6000"/>
                <a:buFont typeface="Arial"/>
                <a:buNone/>
              </a:pPr>
              <a:r>
                <a:rPr lang="en-US" sz="6000" i="1" dirty="0">
                  <a:solidFill>
                    <a:schemeClr val="lt1"/>
                  </a:solidFill>
                  <a:latin typeface="Calibri" panose="020F0502020204030204" pitchFamily="34" charset="0"/>
                  <a:ea typeface="Arial"/>
                  <a:cs typeface="Calibri" panose="020F0502020204030204" pitchFamily="34" charset="0"/>
                  <a:sym typeface="Times New Roman"/>
                </a:rPr>
                <a:t>Dyck Words</a:t>
              </a:r>
              <a:endParaRPr sz="1400" b="0" i="1" u="none" strike="noStrike" cap="none" dirty="0">
                <a:solidFill>
                  <a:srgbClr val="000000"/>
                </a:solidFill>
                <a:latin typeface="Calibri" panose="020F0502020204030204" pitchFamily="34" charset="0"/>
                <a:ea typeface="Arial"/>
                <a:cs typeface="Calibri" panose="020F0502020204030204" pitchFamily="34" charset="0"/>
                <a:sym typeface="Arial"/>
              </a:endParaRPr>
            </a:p>
          </p:txBody>
        </p:sp>
        <mc:AlternateContent xmlns:mc="http://schemas.openxmlformats.org/markup-compatibility/2006" xmlns:a14="http://schemas.microsoft.com/office/drawing/2010/main">
          <mc:Choice Requires="a14">
            <p:sp>
              <p:nvSpPr>
                <p:cNvPr id="34" name="Google Shape;177;p1">
                  <a:extLst>
                    <a:ext uri="{FF2B5EF4-FFF2-40B4-BE49-F238E27FC236}">
                      <a16:creationId xmlns:a16="http://schemas.microsoft.com/office/drawing/2014/main" id="{114337EF-81AD-4C30-8AF8-838118148CA2}"/>
                    </a:ext>
                  </a:extLst>
                </p:cNvPr>
                <p:cNvSpPr txBox="1"/>
                <p:nvPr/>
              </p:nvSpPr>
              <p:spPr>
                <a:xfrm>
                  <a:off x="1066800" y="14874722"/>
                  <a:ext cx="13792201" cy="8678077"/>
                </a:xfrm>
                <a:prstGeom prst="rect">
                  <a:avLst/>
                </a:prstGeom>
                <a:noFill/>
                <a:ln w="12700" cap="flat" cmpd="sng">
                  <a:solidFill>
                    <a:schemeClr val="accent1"/>
                  </a:solidFill>
                  <a:prstDash val="solid"/>
                  <a:miter lim="800000"/>
                  <a:headEnd type="none" w="sm" len="sm"/>
                  <a:tailEnd type="none" w="sm" len="sm"/>
                </a:ln>
              </p:spPr>
              <p:txBody>
                <a:bodyPr spcFirstLastPara="1" wrap="square" lIns="459800" tIns="229900" rIns="459800" bIns="229900" anchor="t" anchorCtr="0">
                  <a:noAutofit/>
                </a:bodyPr>
                <a:lstStyle/>
                <a:p>
                  <a:pPr marL="228600" marR="0" lvl="0" indent="-228600" algn="l" rtl="0">
                    <a:lnSpc>
                      <a:spcPct val="100000"/>
                    </a:lnSpc>
                    <a:spcBef>
                      <a:spcPts val="0"/>
                    </a:spcBef>
                    <a:spcAft>
                      <a:spcPts val="0"/>
                    </a:spcAft>
                    <a:buClr>
                      <a:srgbClr val="000000"/>
                    </a:buClr>
                    <a:buSzPts val="3200"/>
                    <a:buFont typeface="Arial"/>
                    <a:buNone/>
                  </a:pPr>
                  <a:r>
                    <a:rPr lang="en-US" sz="3600" dirty="0">
                      <a:solidFill>
                        <a:schemeClr val="dk1"/>
                      </a:solidFill>
                      <a:latin typeface="Calibri" panose="020F0502020204030204" pitchFamily="34" charset="0"/>
                      <a:ea typeface="Times New Roman"/>
                      <a:cs typeface="Calibri" panose="020F0502020204030204" pitchFamily="34" charset="0"/>
                      <a:sym typeface="Times New Roman"/>
                    </a:rPr>
                    <a:t>One of the original uses for Catalan numbers was to count the number of </a:t>
                  </a:r>
                  <a:r>
                    <a:rPr lang="en-US" sz="3600" b="1" dirty="0">
                      <a:solidFill>
                        <a:schemeClr val="dk1"/>
                      </a:solidFill>
                      <a:latin typeface="Calibri" panose="020F0502020204030204" pitchFamily="34" charset="0"/>
                      <a:ea typeface="Times New Roman"/>
                      <a:cs typeface="Calibri" panose="020F0502020204030204" pitchFamily="34" charset="0"/>
                      <a:sym typeface="Times New Roman"/>
                    </a:rPr>
                    <a:t>Dyck Words, </a:t>
                  </a:r>
                  <a:r>
                    <a:rPr lang="en-US" sz="3600" dirty="0">
                      <a:solidFill>
                        <a:schemeClr val="dk1"/>
                      </a:solidFill>
                      <a:latin typeface="Calibri" panose="020F0502020204030204" pitchFamily="34" charset="0"/>
                      <a:ea typeface="Times New Roman"/>
                      <a:cs typeface="Calibri" panose="020F0502020204030204" pitchFamily="34" charset="0"/>
                      <a:sym typeface="Times New Roman"/>
                    </a:rPr>
                    <a:t>or sequences of an equal number of two characters where at any given point, the first character has been written at least as much as the other.  Valid Dyck Words include:</a:t>
                  </a:r>
                </a:p>
                <a:p>
                  <a:pPr marL="571500" marR="0" lvl="0" indent="-571500" algn="l" rtl="0">
                    <a:lnSpc>
                      <a:spcPct val="100000"/>
                    </a:lnSpc>
                    <a:spcBef>
                      <a:spcPts val="0"/>
                    </a:spcBef>
                    <a:spcAft>
                      <a:spcPts val="0"/>
                    </a:spcAft>
                    <a:buClr>
                      <a:srgbClr val="000000"/>
                    </a:buClr>
                    <a:buSzPts val="3200"/>
                    <a:buFont typeface="Arial" panose="020B0604020202020204" pitchFamily="34" charset="0"/>
                    <a:buChar char="•"/>
                  </a:pPr>
                  <a:r>
                    <a:rPr lang="en-US" sz="3600" dirty="0">
                      <a:solidFill>
                        <a:schemeClr val="dk1"/>
                      </a:solidFill>
                      <a:latin typeface="Calibri" panose="020F0502020204030204" pitchFamily="34" charset="0"/>
                      <a:ea typeface="Times New Roman"/>
                      <a:cs typeface="Calibri" panose="020F0502020204030204" pitchFamily="34" charset="0"/>
                      <a:sym typeface="Times New Roman"/>
                    </a:rPr>
                    <a:t>AABABBABAB (Any point in the sequence is preceded by at least as many As </a:t>
                  </a:r>
                  <a:r>
                    <a:rPr lang="en-US" sz="3600" dirty="0" err="1">
                      <a:solidFill>
                        <a:schemeClr val="dk1"/>
                      </a:solidFill>
                      <a:latin typeface="Calibri" panose="020F0502020204030204" pitchFamily="34" charset="0"/>
                      <a:ea typeface="Times New Roman"/>
                      <a:cs typeface="Calibri" panose="020F0502020204030204" pitchFamily="34" charset="0"/>
                      <a:sym typeface="Times New Roman"/>
                    </a:rPr>
                    <a:t>as</a:t>
                  </a:r>
                  <a:r>
                    <a:rPr lang="en-US" sz="3600" dirty="0">
                      <a:solidFill>
                        <a:schemeClr val="dk1"/>
                      </a:solidFill>
                      <a:latin typeface="Calibri" panose="020F0502020204030204" pitchFamily="34" charset="0"/>
                      <a:ea typeface="Times New Roman"/>
                      <a:cs typeface="Calibri" panose="020F0502020204030204" pitchFamily="34" charset="0"/>
                      <a:sym typeface="Times New Roman"/>
                    </a:rPr>
                    <a:t> Bs)</a:t>
                  </a:r>
                </a:p>
                <a:p>
                  <a:pPr marL="571500" marR="0" lvl="0" indent="-571500" algn="l" rtl="0">
                    <a:lnSpc>
                      <a:spcPct val="100000"/>
                    </a:lnSpc>
                    <a:spcBef>
                      <a:spcPts val="0"/>
                    </a:spcBef>
                    <a:spcAft>
                      <a:spcPts val="0"/>
                    </a:spcAft>
                    <a:buClr>
                      <a:srgbClr val="000000"/>
                    </a:buClr>
                    <a:buSzPts val="3200"/>
                    <a:buFont typeface="Arial" panose="020B0604020202020204" pitchFamily="34" charset="0"/>
                    <a:buChar char="•"/>
                  </a:pPr>
                  <a:r>
                    <a:rPr lang="en-US" sz="3600">
                      <a:solidFill>
                        <a:schemeClr val="dk1"/>
                      </a:solidFill>
                      <a:latin typeface="Wingdings" panose="05000000000000000000" pitchFamily="2" charset="2"/>
                      <a:ea typeface="Times New Roman"/>
                      <a:cs typeface="Calibri" panose="020F0502020204030204" pitchFamily="34" charset="0"/>
                      <a:sym typeface="Times New Roman"/>
                    </a:rPr>
                    <a:t>ABAAABABBB</a:t>
                  </a:r>
                  <a:r>
                    <a:rPr lang="en-US" sz="3600">
                      <a:solidFill>
                        <a:schemeClr val="dk1"/>
                      </a:solidFill>
                      <a:latin typeface="Calibri" panose="020F0502020204030204" pitchFamily="34" charset="0"/>
                      <a:ea typeface="Times New Roman"/>
                      <a:cs typeface="Calibri" panose="020F0502020204030204" pitchFamily="34" charset="0"/>
                      <a:sym typeface="Times New Roman"/>
                    </a:rPr>
                    <a:t> </a:t>
                  </a:r>
                  <a:r>
                    <a:rPr lang="en-US" sz="3600" dirty="0">
                      <a:solidFill>
                        <a:schemeClr val="dk1"/>
                      </a:solidFill>
                      <a:latin typeface="Calibri" panose="020F0502020204030204" pitchFamily="34" charset="0"/>
                      <a:ea typeface="Times New Roman"/>
                      <a:cs typeface="Calibri" panose="020F0502020204030204" pitchFamily="34" charset="0"/>
                      <a:sym typeface="Times New Roman"/>
                    </a:rPr>
                    <a:t>(Always more preceding </a:t>
                  </a:r>
                  <a:r>
                    <a:rPr lang="en-US" sz="3600" dirty="0">
                      <a:solidFill>
                        <a:schemeClr val="dk1"/>
                      </a:solidFill>
                      <a:latin typeface="Wingdings" panose="05000000000000000000" pitchFamily="2" charset="2"/>
                      <a:ea typeface="Times New Roman"/>
                      <a:cs typeface="Calibri" panose="020F0502020204030204" pitchFamily="34" charset="0"/>
                      <a:sym typeface="Times New Roman"/>
                    </a:rPr>
                    <a:t>A</a:t>
                  </a:r>
                  <a:r>
                    <a:rPr lang="en-US" sz="3600" dirty="0">
                      <a:solidFill>
                        <a:schemeClr val="dk1"/>
                      </a:solidFill>
                      <a:latin typeface="Calibri" panose="020F0502020204030204" pitchFamily="34" charset="0"/>
                      <a:ea typeface="Times New Roman"/>
                      <a:cs typeface="Calibri" panose="020F0502020204030204" pitchFamily="34" charset="0"/>
                      <a:sym typeface="Times New Roman"/>
                    </a:rPr>
                    <a:t> than </a:t>
                  </a:r>
                  <a:r>
                    <a:rPr lang="en-US" sz="3600" dirty="0">
                      <a:solidFill>
                        <a:schemeClr val="dk1"/>
                      </a:solidFill>
                      <a:latin typeface="Wingdings" panose="05000000000000000000" pitchFamily="2" charset="2"/>
                      <a:ea typeface="Times New Roman"/>
                      <a:cs typeface="Calibri" panose="020F0502020204030204" pitchFamily="34" charset="0"/>
                      <a:sym typeface="Times New Roman"/>
                    </a:rPr>
                    <a:t>B</a:t>
                  </a:r>
                  <a:r>
                    <a:rPr lang="en-US" sz="3600" dirty="0">
                      <a:solidFill>
                        <a:schemeClr val="dk1"/>
                      </a:solidFill>
                      <a:latin typeface="Calibri" panose="020F0502020204030204" pitchFamily="34" charset="0"/>
                      <a:ea typeface="Times New Roman"/>
                      <a:cs typeface="Calibri" panose="020F0502020204030204" pitchFamily="34" charset="0"/>
                      <a:sym typeface="Times New Roman"/>
                    </a:rPr>
                    <a:t>)</a:t>
                  </a:r>
                </a:p>
                <a:p>
                  <a:pPr marR="0" lvl="0" algn="l" rtl="0">
                    <a:lnSpc>
                      <a:spcPct val="100000"/>
                    </a:lnSpc>
                    <a:spcBef>
                      <a:spcPts val="0"/>
                    </a:spcBef>
                    <a:spcAft>
                      <a:spcPts val="0"/>
                    </a:spcAft>
                    <a:buClr>
                      <a:srgbClr val="000000"/>
                    </a:buClr>
                    <a:buSzPts val="3200"/>
                  </a:pPr>
                  <a:r>
                    <a:rPr lang="en-US" sz="3600" dirty="0">
                      <a:solidFill>
                        <a:schemeClr val="dk1"/>
                      </a:solidFill>
                      <a:latin typeface="Calibri" panose="020F0502020204030204" pitchFamily="34" charset="0"/>
                      <a:ea typeface="Times New Roman"/>
                      <a:cs typeface="Calibri" panose="020F0502020204030204" pitchFamily="34" charset="0"/>
                      <a:sym typeface="Times New Roman"/>
                    </a:rPr>
                    <a:t>An invalid Dyck word would be ABBBABAA, since after the first character there are more As than Bs, but after the third there are now more preceding Bs than As.</a:t>
                  </a:r>
                  <a:endParaRPr lang="en-US" sz="3600" dirty="0">
                    <a:solidFill>
                      <a:schemeClr val="dk1"/>
                    </a:solidFill>
                    <a:latin typeface="Wingdings" panose="05000000000000000000" pitchFamily="2" charset="2"/>
                    <a:ea typeface="Times New Roman"/>
                    <a:cs typeface="Calibri" panose="020F0502020204030204" pitchFamily="34" charset="0"/>
                    <a:sym typeface="Times New Roman"/>
                  </a:endParaRPr>
                </a:p>
                <a:p>
                  <a:pPr marR="0" lvl="0" algn="l" rtl="0">
                    <a:lnSpc>
                      <a:spcPct val="100000"/>
                    </a:lnSpc>
                    <a:spcBef>
                      <a:spcPts val="0"/>
                    </a:spcBef>
                    <a:spcAft>
                      <a:spcPts val="0"/>
                    </a:spcAft>
                    <a:buClr>
                      <a:srgbClr val="000000"/>
                    </a:buClr>
                    <a:buSzPts val="3200"/>
                  </a:pPr>
                  <a:r>
                    <a:rPr lang="en-US" sz="3600" dirty="0">
                      <a:solidFill>
                        <a:schemeClr val="dk1"/>
                      </a:solidFill>
                      <a:latin typeface="Calibri" panose="020F0502020204030204" pitchFamily="34" charset="0"/>
                      <a:ea typeface="Times New Roman"/>
                      <a:cs typeface="Calibri" panose="020F0502020204030204" pitchFamily="34" charset="0"/>
                      <a:sym typeface="Times New Roman"/>
                    </a:rPr>
                    <a:t>To show that Dyck words of length 2n can be counted through the Catalan numbers, let W be a valid Dyck word of As and Bs. W can be decomposed into two concatenated strings, w1 and w2, such that Aw1Bw2 = W. Since w1 and w2 can be empty, B can be placed anywhere to split the string, so the recurrence sums over all of the possible spots as:</a:t>
                  </a:r>
                </a:p>
                <a:p>
                  <a:pPr lvl="0">
                    <a:buClr>
                      <a:srgbClr val="000000"/>
                    </a:buClr>
                    <a:buSzPts val="3200"/>
                  </a:pPr>
                  <a14:m>
                    <m:oMathPara xmlns:m="http://schemas.openxmlformats.org/officeDocument/2006/math">
                      <m:oMathParaPr>
                        <m:jc m:val="centerGroup"/>
                      </m:oMathParaPr>
                      <m:oMath xmlns:m="http://schemas.openxmlformats.org/officeDocument/2006/math">
                        <m:sSub>
                          <m:sSubPr>
                            <m:ctrlPr>
                              <a:rPr lang="en-US" sz="3600" i="1">
                                <a:latin typeface="Cambria Math" panose="02040503050406030204" pitchFamily="18" charset="0"/>
                                <a:cs typeface="Calibri" panose="020F0502020204030204" pitchFamily="34" charset="0"/>
                                <a:sym typeface="Times New Roman"/>
                              </a:rPr>
                            </m:ctrlPr>
                          </m:sSubPr>
                          <m:e>
                            <m:r>
                              <a:rPr lang="en-US" sz="3600" i="1">
                                <a:latin typeface="Cambria Math" panose="02040503050406030204" pitchFamily="18" charset="0"/>
                                <a:cs typeface="Calibri" panose="020F0502020204030204" pitchFamily="34" charset="0"/>
                                <a:sym typeface="Times New Roman"/>
                              </a:rPr>
                              <m:t>𝐶</m:t>
                            </m:r>
                          </m:e>
                          <m:sub>
                            <m:r>
                              <a:rPr lang="en-US" sz="3600" i="1">
                                <a:latin typeface="Cambria Math" panose="02040503050406030204" pitchFamily="18" charset="0"/>
                                <a:cs typeface="Calibri" panose="020F0502020204030204" pitchFamily="34" charset="0"/>
                                <a:sym typeface="Times New Roman"/>
                              </a:rPr>
                              <m:t>0</m:t>
                            </m:r>
                          </m:sub>
                        </m:sSub>
                        <m:r>
                          <a:rPr lang="en-US" sz="3600" i="1">
                            <a:latin typeface="Cambria Math" panose="02040503050406030204" pitchFamily="18" charset="0"/>
                            <a:cs typeface="Calibri" panose="020F0502020204030204" pitchFamily="34" charset="0"/>
                            <a:sym typeface="Times New Roman"/>
                          </a:rPr>
                          <m:t>=1; </m:t>
                        </m:r>
                        <m:sSub>
                          <m:sSubPr>
                            <m:ctrlPr>
                              <a:rPr lang="en-US" sz="3600" i="1" smtClean="0">
                                <a:latin typeface="Cambria Math" panose="02040503050406030204" pitchFamily="18" charset="0"/>
                                <a:cs typeface="Calibri" panose="020F0502020204030204" pitchFamily="34" charset="0"/>
                                <a:sym typeface="Times New Roman"/>
                              </a:rPr>
                            </m:ctrlPr>
                          </m:sSubPr>
                          <m:e>
                            <m:r>
                              <a:rPr lang="en-US" sz="3600" b="0" i="1" smtClean="0">
                                <a:latin typeface="Cambria Math" panose="02040503050406030204" pitchFamily="18" charset="0"/>
                                <a:cs typeface="Calibri" panose="020F0502020204030204" pitchFamily="34" charset="0"/>
                                <a:sym typeface="Times New Roman"/>
                              </a:rPr>
                              <m:t>𝐶</m:t>
                            </m:r>
                          </m:e>
                          <m:sub>
                            <m:r>
                              <a:rPr lang="en-US" sz="3600" b="0" i="1" smtClean="0">
                                <a:latin typeface="Cambria Math" panose="02040503050406030204" pitchFamily="18" charset="0"/>
                                <a:cs typeface="Calibri" panose="020F0502020204030204" pitchFamily="34" charset="0"/>
                                <a:sym typeface="Times New Roman"/>
                              </a:rPr>
                              <m:t>𝑛</m:t>
                            </m:r>
                            <m:r>
                              <a:rPr lang="en-US" sz="3600" b="0" i="1" smtClean="0">
                                <a:latin typeface="Cambria Math" panose="02040503050406030204" pitchFamily="18" charset="0"/>
                                <a:cs typeface="Calibri" panose="020F0502020204030204" pitchFamily="34" charset="0"/>
                                <a:sym typeface="Times New Roman"/>
                              </a:rPr>
                              <m:t>+1</m:t>
                            </m:r>
                          </m:sub>
                        </m:sSub>
                        <m:r>
                          <a:rPr lang="en-US" sz="3600" b="0" i="1" smtClean="0">
                            <a:latin typeface="Cambria Math" panose="02040503050406030204" pitchFamily="18" charset="0"/>
                            <a:cs typeface="Calibri" panose="020F0502020204030204" pitchFamily="34" charset="0"/>
                            <a:sym typeface="Times New Roman"/>
                          </a:rPr>
                          <m:t>= </m:t>
                        </m:r>
                        <m:nary>
                          <m:naryPr>
                            <m:chr m:val="∑"/>
                            <m:ctrlPr>
                              <a:rPr lang="en-US" sz="3600" b="0" i="1" smtClean="0">
                                <a:latin typeface="Cambria Math" panose="02040503050406030204" pitchFamily="18" charset="0"/>
                                <a:cs typeface="Calibri" panose="020F0502020204030204" pitchFamily="34" charset="0"/>
                                <a:sym typeface="Times New Roman"/>
                              </a:rPr>
                            </m:ctrlPr>
                          </m:naryPr>
                          <m:sub>
                            <m:r>
                              <m:rPr>
                                <m:brk m:alnAt="23"/>
                              </m:rPr>
                              <a:rPr lang="en-US" sz="3600" b="0" i="1" smtClean="0">
                                <a:latin typeface="Cambria Math" panose="02040503050406030204" pitchFamily="18" charset="0"/>
                                <a:cs typeface="Calibri" panose="020F0502020204030204" pitchFamily="34" charset="0"/>
                                <a:sym typeface="Times New Roman"/>
                              </a:rPr>
                              <m:t>𝑖</m:t>
                            </m:r>
                            <m:r>
                              <a:rPr lang="en-US" sz="3600" b="0" i="1" smtClean="0">
                                <a:latin typeface="Cambria Math" panose="02040503050406030204" pitchFamily="18" charset="0"/>
                                <a:cs typeface="Calibri" panose="020F0502020204030204" pitchFamily="34" charset="0"/>
                                <a:sym typeface="Times New Roman"/>
                              </a:rPr>
                              <m:t>=0</m:t>
                            </m:r>
                          </m:sub>
                          <m:sup>
                            <m:r>
                              <a:rPr lang="en-US" sz="3600" b="0" i="1" smtClean="0">
                                <a:latin typeface="Cambria Math" panose="02040503050406030204" pitchFamily="18" charset="0"/>
                                <a:cs typeface="Calibri" panose="020F0502020204030204" pitchFamily="34" charset="0"/>
                                <a:sym typeface="Times New Roman"/>
                              </a:rPr>
                              <m:t>𝑛</m:t>
                            </m:r>
                          </m:sup>
                          <m:e>
                            <m:sSub>
                              <m:sSubPr>
                                <m:ctrlPr>
                                  <a:rPr lang="en-US" sz="3600" b="0" i="1" smtClean="0">
                                    <a:latin typeface="Cambria Math" panose="02040503050406030204" pitchFamily="18" charset="0"/>
                                    <a:cs typeface="Calibri" panose="020F0502020204030204" pitchFamily="34" charset="0"/>
                                    <a:sym typeface="Times New Roman"/>
                                  </a:rPr>
                                </m:ctrlPr>
                              </m:sSubPr>
                              <m:e>
                                <m:r>
                                  <a:rPr lang="en-US" sz="3600" b="0" i="1" smtClean="0">
                                    <a:latin typeface="Cambria Math" panose="02040503050406030204" pitchFamily="18" charset="0"/>
                                    <a:cs typeface="Calibri" panose="020F0502020204030204" pitchFamily="34" charset="0"/>
                                    <a:sym typeface="Times New Roman"/>
                                  </a:rPr>
                                  <m:t>𝐶</m:t>
                                </m:r>
                              </m:e>
                              <m:sub>
                                <m:r>
                                  <a:rPr lang="en-US" sz="3600" b="0" i="1" smtClean="0">
                                    <a:latin typeface="Cambria Math" panose="02040503050406030204" pitchFamily="18" charset="0"/>
                                    <a:cs typeface="Calibri" panose="020F0502020204030204" pitchFamily="34" charset="0"/>
                                    <a:sym typeface="Times New Roman"/>
                                  </a:rPr>
                                  <m:t>𝑖</m:t>
                                </m:r>
                              </m:sub>
                            </m:sSub>
                            <m:sSub>
                              <m:sSubPr>
                                <m:ctrlPr>
                                  <a:rPr lang="en-US" sz="3600" b="0" i="1" smtClean="0">
                                    <a:latin typeface="Cambria Math" panose="02040503050406030204" pitchFamily="18" charset="0"/>
                                    <a:cs typeface="Calibri" panose="020F0502020204030204" pitchFamily="34" charset="0"/>
                                    <a:sym typeface="Times New Roman"/>
                                  </a:rPr>
                                </m:ctrlPr>
                              </m:sSubPr>
                              <m:e>
                                <m:r>
                                  <a:rPr lang="en-US" sz="3600" b="0" i="1" smtClean="0">
                                    <a:latin typeface="Cambria Math" panose="02040503050406030204" pitchFamily="18" charset="0"/>
                                    <a:cs typeface="Calibri" panose="020F0502020204030204" pitchFamily="34" charset="0"/>
                                    <a:sym typeface="Times New Roman"/>
                                  </a:rPr>
                                  <m:t>𝐶</m:t>
                                </m:r>
                              </m:e>
                              <m:sub>
                                <m:r>
                                  <a:rPr lang="en-US" sz="3600" b="0" i="1" smtClean="0">
                                    <a:latin typeface="Cambria Math" panose="02040503050406030204" pitchFamily="18" charset="0"/>
                                    <a:cs typeface="Calibri" panose="020F0502020204030204" pitchFamily="34" charset="0"/>
                                    <a:sym typeface="Times New Roman"/>
                                  </a:rPr>
                                  <m:t>𝑛</m:t>
                                </m:r>
                                <m:r>
                                  <a:rPr lang="en-US" sz="3600" b="0" i="1" smtClean="0">
                                    <a:latin typeface="Cambria Math" panose="02040503050406030204" pitchFamily="18" charset="0"/>
                                    <a:cs typeface="Calibri" panose="020F0502020204030204" pitchFamily="34" charset="0"/>
                                    <a:sym typeface="Times New Roman"/>
                                  </a:rPr>
                                  <m:t>−</m:t>
                                </m:r>
                                <m:r>
                                  <a:rPr lang="en-US" sz="3600" b="0" i="1" smtClean="0">
                                    <a:latin typeface="Cambria Math" panose="02040503050406030204" pitchFamily="18" charset="0"/>
                                    <a:cs typeface="Calibri" panose="020F0502020204030204" pitchFamily="34" charset="0"/>
                                    <a:sym typeface="Times New Roman"/>
                                  </a:rPr>
                                  <m:t>𝑖</m:t>
                                </m:r>
                              </m:sub>
                            </m:sSub>
                          </m:e>
                        </m:nary>
                      </m:oMath>
                    </m:oMathPara>
                  </a14:m>
                  <a:endParaRPr sz="3600" dirty="0">
                    <a:solidFill>
                      <a:schemeClr val="dk1"/>
                    </a:solidFill>
                    <a:latin typeface="Calibri" panose="020F0502020204030204" pitchFamily="34" charset="0"/>
                    <a:ea typeface="Times New Roman"/>
                    <a:cs typeface="Calibri" panose="020F0502020204030204" pitchFamily="34" charset="0"/>
                    <a:sym typeface="Times New Roman"/>
                  </a:endParaRPr>
                </a:p>
              </p:txBody>
            </p:sp>
          </mc:Choice>
          <mc:Fallback xmlns="">
            <p:sp>
              <p:nvSpPr>
                <p:cNvPr id="34" name="Google Shape;177;p1">
                  <a:extLst>
                    <a:ext uri="{FF2B5EF4-FFF2-40B4-BE49-F238E27FC236}">
                      <a16:creationId xmlns:a16="http://schemas.microsoft.com/office/drawing/2014/main" id="{114337EF-81AD-4C30-8AF8-838118148CA2}"/>
                    </a:ext>
                  </a:extLst>
                </p:cNvPr>
                <p:cNvSpPr txBox="1">
                  <a:spLocks noRot="1" noChangeAspect="1" noMove="1" noResize="1" noEditPoints="1" noAdjustHandles="1" noChangeArrowheads="1" noChangeShapeType="1" noTextEdit="1"/>
                </p:cNvSpPr>
                <p:nvPr/>
              </p:nvSpPr>
              <p:spPr>
                <a:xfrm>
                  <a:off x="1066800" y="14874722"/>
                  <a:ext cx="13792201" cy="8678077"/>
                </a:xfrm>
                <a:prstGeom prst="rect">
                  <a:avLst/>
                </a:prstGeom>
                <a:blipFill>
                  <a:blip r:embed="rId6"/>
                  <a:stretch>
                    <a:fillRect/>
                  </a:stretch>
                </a:blipFill>
                <a:ln w="12700" cap="flat" cmpd="sng">
                  <a:solidFill>
                    <a:schemeClr val="accent1"/>
                  </a:solidFill>
                  <a:prstDash val="solid"/>
                  <a:miter lim="800000"/>
                  <a:headEnd type="none" w="sm" len="sm"/>
                  <a:tailEnd type="none" w="sm" len="sm"/>
                </a:ln>
              </p:spPr>
              <p:txBody>
                <a:bodyPr/>
                <a:lstStyle/>
                <a:p>
                  <a:r>
                    <a:rPr lang="en-US">
                      <a:noFill/>
                    </a:rPr>
                    <a:t> </a:t>
                  </a:r>
                </a:p>
              </p:txBody>
            </p:sp>
          </mc:Fallback>
        </mc:AlternateContent>
      </p:grpSp>
      <p:sp>
        <p:nvSpPr>
          <p:cNvPr id="36" name="Google Shape;176;p1">
            <a:extLst>
              <a:ext uri="{FF2B5EF4-FFF2-40B4-BE49-F238E27FC236}">
                <a16:creationId xmlns:a16="http://schemas.microsoft.com/office/drawing/2014/main" id="{50968FC8-EB29-469F-8D23-0D31537E82AF}"/>
              </a:ext>
            </a:extLst>
          </p:cNvPr>
          <p:cNvSpPr txBox="1"/>
          <p:nvPr/>
        </p:nvSpPr>
        <p:spPr>
          <a:xfrm>
            <a:off x="743933" y="26947850"/>
            <a:ext cx="6723667" cy="1938952"/>
          </a:xfrm>
          <a:prstGeom prst="rect">
            <a:avLst/>
          </a:prstGeom>
          <a:solidFill>
            <a:schemeClr val="accent2"/>
          </a:solidFill>
          <a:ln w="12700" cap="flat" cmpd="sng">
            <a:solidFill>
              <a:schemeClr val="accent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6000"/>
              <a:buFont typeface="Arial"/>
              <a:buNone/>
            </a:pPr>
            <a:r>
              <a:rPr lang="en-US" sz="6000" i="1" dirty="0">
                <a:solidFill>
                  <a:schemeClr val="lt1"/>
                </a:solidFill>
                <a:latin typeface="Calibri" panose="020F0502020204030204" pitchFamily="34" charset="0"/>
                <a:ea typeface="Arial"/>
                <a:cs typeface="Calibri" panose="020F0502020204030204" pitchFamily="34" charset="0"/>
                <a:sym typeface="Times New Roman"/>
              </a:rPr>
              <a:t>Alternative Definitions</a:t>
            </a:r>
            <a:endParaRPr sz="1400" b="0" i="1" u="none" strike="noStrike" cap="none" dirty="0">
              <a:solidFill>
                <a:srgbClr val="000000"/>
              </a:solidFill>
              <a:latin typeface="Calibri" panose="020F0502020204030204" pitchFamily="34" charset="0"/>
              <a:ea typeface="Arial"/>
              <a:cs typeface="Calibri" panose="020F0502020204030204" pitchFamily="34" charset="0"/>
              <a:sym typeface="Arial"/>
            </a:endParaRPr>
          </a:p>
        </p:txBody>
      </p:sp>
      <p:sp>
        <p:nvSpPr>
          <p:cNvPr id="37" name="Google Shape;176;p1">
            <a:extLst>
              <a:ext uri="{FF2B5EF4-FFF2-40B4-BE49-F238E27FC236}">
                <a16:creationId xmlns:a16="http://schemas.microsoft.com/office/drawing/2014/main" id="{2B0FF3DF-8CD6-4ED3-8DFD-CD0B46669238}"/>
              </a:ext>
            </a:extLst>
          </p:cNvPr>
          <p:cNvSpPr txBox="1"/>
          <p:nvPr/>
        </p:nvSpPr>
        <p:spPr>
          <a:xfrm>
            <a:off x="8020905" y="18756101"/>
            <a:ext cx="20734796" cy="1015622"/>
          </a:xfrm>
          <a:prstGeom prst="rect">
            <a:avLst/>
          </a:prstGeom>
          <a:solidFill>
            <a:schemeClr val="accent2"/>
          </a:solidFill>
          <a:ln w="12700" cap="flat" cmpd="sng">
            <a:solidFill>
              <a:schemeClr val="accent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6000"/>
              <a:buFont typeface="Arial"/>
              <a:buNone/>
            </a:pPr>
            <a:r>
              <a:rPr lang="en-US" sz="6000" i="1" dirty="0">
                <a:solidFill>
                  <a:schemeClr val="lt1"/>
                </a:solidFill>
                <a:latin typeface="Calibri" panose="020F0502020204030204" pitchFamily="34" charset="0"/>
                <a:ea typeface="Arial"/>
                <a:cs typeface="Calibri" panose="020F0502020204030204" pitchFamily="34" charset="0"/>
                <a:sym typeface="Times New Roman"/>
              </a:rPr>
              <a:t>Dividing Convex Polygons</a:t>
            </a:r>
            <a:endParaRPr sz="1400" b="0" i="1" u="none" strike="noStrike" cap="none" dirty="0">
              <a:solidFill>
                <a:srgbClr val="000000"/>
              </a:solidFill>
              <a:latin typeface="Calibri" panose="020F0502020204030204" pitchFamily="34" charset="0"/>
              <a:ea typeface="Arial"/>
              <a:cs typeface="Calibri" panose="020F0502020204030204" pitchFamily="34" charset="0"/>
              <a:sym typeface="Arial"/>
            </a:endParaRPr>
          </a:p>
        </p:txBody>
      </p:sp>
      <mc:AlternateContent xmlns:mc="http://schemas.openxmlformats.org/markup-compatibility/2006">
        <mc:Choice xmlns:a14="http://schemas.microsoft.com/office/drawing/2010/main" Requires="a14">
          <p:sp>
            <p:nvSpPr>
              <p:cNvPr id="38" name="Google Shape;177;p1">
                <a:extLst>
                  <a:ext uri="{FF2B5EF4-FFF2-40B4-BE49-F238E27FC236}">
                    <a16:creationId xmlns:a16="http://schemas.microsoft.com/office/drawing/2014/main" id="{19412921-2431-4B6B-A752-92FD5D49E366}"/>
                  </a:ext>
                </a:extLst>
              </p:cNvPr>
              <p:cNvSpPr txBox="1"/>
              <p:nvPr/>
            </p:nvSpPr>
            <p:spPr>
              <a:xfrm>
                <a:off x="743933" y="28886802"/>
                <a:ext cx="6723667" cy="3369202"/>
              </a:xfrm>
              <a:prstGeom prst="rect">
                <a:avLst/>
              </a:prstGeom>
              <a:noFill/>
              <a:ln w="12700" cap="flat" cmpd="sng">
                <a:solidFill>
                  <a:schemeClr val="accent1"/>
                </a:solidFill>
                <a:prstDash val="solid"/>
                <a:miter lim="800000"/>
                <a:headEnd type="none" w="sm" len="sm"/>
                <a:tailEnd type="none" w="sm" len="sm"/>
              </a:ln>
            </p:spPr>
            <p:txBody>
              <a:bodyPr spcFirstLastPara="1" wrap="square" lIns="459800" tIns="229900" rIns="459800" bIns="229900" anchor="t" anchorCtr="0">
                <a:noAutofit/>
              </a:bodyPr>
              <a:lstStyle/>
              <a:p>
                <a:pPr marR="0" lvl="0" algn="l" rtl="0">
                  <a:lnSpc>
                    <a:spcPct val="100000"/>
                  </a:lnSpc>
                  <a:spcBef>
                    <a:spcPts val="0"/>
                  </a:spcBef>
                  <a:spcAft>
                    <a:spcPts val="0"/>
                  </a:spcAft>
                  <a:buClr>
                    <a:srgbClr val="000000"/>
                  </a:buClr>
                  <a:buSzPts val="3200"/>
                </a:pPr>
                <a14:m>
                  <m:oMath xmlns:m="http://schemas.openxmlformats.org/officeDocument/2006/math">
                    <m:sSub>
                      <m:sSubPr>
                        <m:ctrlPr>
                          <a:rPr lang="en-US" sz="3600" i="1" smtClean="0">
                            <a:solidFill>
                              <a:schemeClr val="dk1"/>
                            </a:solidFill>
                            <a:latin typeface="Cambria Math" panose="02040503050406030204" pitchFamily="18" charset="0"/>
                            <a:cs typeface="Calibri" panose="020F0502020204030204" pitchFamily="34" charset="0"/>
                            <a:sym typeface="Times New Roman"/>
                          </a:rPr>
                        </m:ctrlPr>
                      </m:sSubPr>
                      <m:e>
                        <m:r>
                          <a:rPr lang="en-US" sz="3600" b="0" i="1" smtClean="0">
                            <a:solidFill>
                              <a:schemeClr val="dk1"/>
                            </a:solidFill>
                            <a:latin typeface="Cambria Math" panose="02040503050406030204" pitchFamily="18" charset="0"/>
                            <a:cs typeface="Calibri" panose="020F0502020204030204" pitchFamily="34" charset="0"/>
                            <a:sym typeface="Times New Roman"/>
                          </a:rPr>
                          <m:t>𝐶</m:t>
                        </m:r>
                      </m:e>
                      <m:sub>
                        <m:r>
                          <a:rPr lang="en-US" sz="3600" b="0" i="1" smtClean="0">
                            <a:solidFill>
                              <a:schemeClr val="dk1"/>
                            </a:solidFill>
                            <a:latin typeface="Cambria Math" panose="02040503050406030204" pitchFamily="18" charset="0"/>
                            <a:cs typeface="Calibri" panose="020F0502020204030204" pitchFamily="34" charset="0"/>
                            <a:sym typeface="Times New Roman"/>
                          </a:rPr>
                          <m:t>𝑛</m:t>
                        </m:r>
                      </m:sub>
                    </m:sSub>
                    <m:r>
                      <a:rPr lang="en-US" sz="3600" b="0" i="1" smtClean="0">
                        <a:solidFill>
                          <a:schemeClr val="dk1"/>
                        </a:solidFill>
                        <a:latin typeface="Cambria Math" panose="02040503050406030204" pitchFamily="18" charset="0"/>
                        <a:cs typeface="Calibri" panose="020F0502020204030204" pitchFamily="34" charset="0"/>
                        <a:sym typeface="Times New Roman"/>
                      </a:rPr>
                      <m:t>= </m:t>
                    </m:r>
                    <m:d>
                      <m:dPr>
                        <m:ctrlPr>
                          <a:rPr lang="en-US" sz="3600" b="0" i="1" smtClean="0">
                            <a:solidFill>
                              <a:schemeClr val="dk1"/>
                            </a:solidFill>
                            <a:latin typeface="Cambria Math" panose="02040503050406030204" pitchFamily="18" charset="0"/>
                            <a:cs typeface="Calibri" panose="020F0502020204030204" pitchFamily="34" charset="0"/>
                            <a:sym typeface="Times New Roman"/>
                          </a:rPr>
                        </m:ctrlPr>
                      </m:dPr>
                      <m:e>
                        <m:f>
                          <m:fPr>
                            <m:type m:val="noBar"/>
                            <m:ctrlPr>
                              <a:rPr lang="en-US" sz="3600" b="0" i="1" smtClean="0">
                                <a:solidFill>
                                  <a:schemeClr val="dk1"/>
                                </a:solidFill>
                                <a:latin typeface="Cambria Math" panose="02040503050406030204" pitchFamily="18" charset="0"/>
                                <a:cs typeface="Calibri" panose="020F0502020204030204" pitchFamily="34" charset="0"/>
                                <a:sym typeface="Times New Roman"/>
                              </a:rPr>
                            </m:ctrlPr>
                          </m:fPr>
                          <m:num>
                            <m:r>
                              <a:rPr lang="en-US" sz="3600" b="0" i="1" smtClean="0">
                                <a:solidFill>
                                  <a:schemeClr val="dk1"/>
                                </a:solidFill>
                                <a:latin typeface="Cambria Math" panose="02040503050406030204" pitchFamily="18" charset="0"/>
                                <a:cs typeface="Calibri" panose="020F0502020204030204" pitchFamily="34" charset="0"/>
                                <a:sym typeface="Times New Roman"/>
                              </a:rPr>
                              <m:t>2</m:t>
                            </m:r>
                            <m:r>
                              <a:rPr lang="en-US" sz="3600" b="0" i="1" smtClean="0">
                                <a:solidFill>
                                  <a:schemeClr val="dk1"/>
                                </a:solidFill>
                                <a:latin typeface="Cambria Math" panose="02040503050406030204" pitchFamily="18" charset="0"/>
                                <a:cs typeface="Calibri" panose="020F0502020204030204" pitchFamily="34" charset="0"/>
                                <a:sym typeface="Times New Roman"/>
                              </a:rPr>
                              <m:t>𝑛</m:t>
                            </m:r>
                          </m:num>
                          <m:den>
                            <m:r>
                              <a:rPr lang="en-US" sz="3600" b="0" i="1" smtClean="0">
                                <a:solidFill>
                                  <a:schemeClr val="dk1"/>
                                </a:solidFill>
                                <a:latin typeface="Cambria Math" panose="02040503050406030204" pitchFamily="18" charset="0"/>
                                <a:cs typeface="Calibri" panose="020F0502020204030204" pitchFamily="34" charset="0"/>
                                <a:sym typeface="Times New Roman"/>
                              </a:rPr>
                              <m:t>𝑛</m:t>
                            </m:r>
                          </m:den>
                        </m:f>
                      </m:e>
                    </m:d>
                    <m:r>
                      <a:rPr lang="en-US" sz="3600" b="0" i="1" smtClean="0">
                        <a:solidFill>
                          <a:schemeClr val="dk1"/>
                        </a:solidFill>
                        <a:latin typeface="Cambria Math" panose="02040503050406030204" pitchFamily="18" charset="0"/>
                        <a:cs typeface="Calibri" panose="020F0502020204030204" pitchFamily="34" charset="0"/>
                        <a:sym typeface="Times New Roman"/>
                      </a:rPr>
                      <m:t>−</m:t>
                    </m:r>
                    <m:d>
                      <m:dPr>
                        <m:ctrlPr>
                          <a:rPr lang="en-US" sz="3600" b="0" i="1" smtClean="0">
                            <a:solidFill>
                              <a:schemeClr val="dk1"/>
                            </a:solidFill>
                            <a:latin typeface="Cambria Math" panose="02040503050406030204" pitchFamily="18" charset="0"/>
                            <a:cs typeface="Calibri" panose="020F0502020204030204" pitchFamily="34" charset="0"/>
                            <a:sym typeface="Times New Roman"/>
                          </a:rPr>
                        </m:ctrlPr>
                      </m:dPr>
                      <m:e>
                        <m:f>
                          <m:fPr>
                            <m:type m:val="noBar"/>
                            <m:ctrlPr>
                              <a:rPr lang="en-US" sz="3600" b="0" i="1" smtClean="0">
                                <a:solidFill>
                                  <a:schemeClr val="dk1"/>
                                </a:solidFill>
                                <a:latin typeface="Cambria Math" panose="02040503050406030204" pitchFamily="18" charset="0"/>
                                <a:cs typeface="Calibri" panose="020F0502020204030204" pitchFamily="34" charset="0"/>
                                <a:sym typeface="Times New Roman"/>
                              </a:rPr>
                            </m:ctrlPr>
                          </m:fPr>
                          <m:num>
                            <m:r>
                              <a:rPr lang="en-US" sz="3600" b="0" i="1" smtClean="0">
                                <a:solidFill>
                                  <a:schemeClr val="dk1"/>
                                </a:solidFill>
                                <a:latin typeface="Cambria Math" panose="02040503050406030204" pitchFamily="18" charset="0"/>
                                <a:cs typeface="Calibri" panose="020F0502020204030204" pitchFamily="34" charset="0"/>
                                <a:sym typeface="Times New Roman"/>
                              </a:rPr>
                              <m:t>2</m:t>
                            </m:r>
                            <m:r>
                              <a:rPr lang="en-US" sz="3600" b="0" i="1" smtClean="0">
                                <a:solidFill>
                                  <a:schemeClr val="dk1"/>
                                </a:solidFill>
                                <a:latin typeface="Cambria Math" panose="02040503050406030204" pitchFamily="18" charset="0"/>
                                <a:cs typeface="Calibri" panose="020F0502020204030204" pitchFamily="34" charset="0"/>
                                <a:sym typeface="Times New Roman"/>
                              </a:rPr>
                              <m:t>𝑛</m:t>
                            </m:r>
                          </m:num>
                          <m:den>
                            <m:r>
                              <a:rPr lang="en-US" sz="3600" b="0" i="1" smtClean="0">
                                <a:solidFill>
                                  <a:schemeClr val="dk1"/>
                                </a:solidFill>
                                <a:latin typeface="Cambria Math" panose="02040503050406030204" pitchFamily="18" charset="0"/>
                                <a:cs typeface="Calibri" panose="020F0502020204030204" pitchFamily="34" charset="0"/>
                                <a:sym typeface="Times New Roman"/>
                              </a:rPr>
                              <m:t>𝑛</m:t>
                            </m:r>
                            <m:r>
                              <a:rPr lang="en-US" sz="3600" b="0" i="1" smtClean="0">
                                <a:solidFill>
                                  <a:schemeClr val="dk1"/>
                                </a:solidFill>
                                <a:latin typeface="Cambria Math" panose="02040503050406030204" pitchFamily="18" charset="0"/>
                                <a:cs typeface="Calibri" panose="020F0502020204030204" pitchFamily="34" charset="0"/>
                                <a:sym typeface="Times New Roman"/>
                              </a:rPr>
                              <m:t>−1</m:t>
                            </m:r>
                          </m:den>
                        </m:f>
                      </m:e>
                    </m:d>
                  </m:oMath>
                </a14:m>
                <a:r>
                  <a:rPr lang="en-US" sz="3600" dirty="0">
                    <a:solidFill>
                      <a:schemeClr val="dk1"/>
                    </a:solidFill>
                    <a:latin typeface="Calibri" panose="020F0502020204030204" pitchFamily="34" charset="0"/>
                    <a:ea typeface="Times New Roman"/>
                    <a:cs typeface="Calibri" panose="020F0502020204030204" pitchFamily="34" charset="0"/>
                    <a:sym typeface="Times New Roman"/>
                  </a:rPr>
                  <a:t> for </a:t>
                </a:r>
                <a:r>
                  <a:rPr lang="en-US" sz="3600" i="1" dirty="0">
                    <a:solidFill>
                      <a:schemeClr val="dk1"/>
                    </a:solidFill>
                    <a:latin typeface="Calibri" panose="020F0502020204030204" pitchFamily="34" charset="0"/>
                    <a:ea typeface="Times New Roman"/>
                    <a:cs typeface="Calibri" panose="020F0502020204030204" pitchFamily="34" charset="0"/>
                    <a:sym typeface="Times New Roman"/>
                  </a:rPr>
                  <a:t>n &gt; 0</a:t>
                </a:r>
                <a:r>
                  <a:rPr lang="en-US" sz="3600" dirty="0">
                    <a:solidFill>
                      <a:schemeClr val="dk1"/>
                    </a:solidFill>
                    <a:latin typeface="Calibri" panose="020F0502020204030204" pitchFamily="34" charset="0"/>
                    <a:ea typeface="Times New Roman"/>
                    <a:cs typeface="Calibri" panose="020F0502020204030204" pitchFamily="34" charset="0"/>
                    <a:sym typeface="Times New Roman"/>
                  </a:rPr>
                  <a:t>. </a:t>
                </a:r>
              </a:p>
              <a:p>
                <a:pPr marR="0" lvl="0" algn="l" rtl="0">
                  <a:lnSpc>
                    <a:spcPct val="100000"/>
                  </a:lnSpc>
                  <a:spcBef>
                    <a:spcPts val="0"/>
                  </a:spcBef>
                  <a:spcAft>
                    <a:spcPts val="0"/>
                  </a:spcAft>
                  <a:buClr>
                    <a:srgbClr val="000000"/>
                  </a:buClr>
                  <a:buSzPts val="3200"/>
                </a:pPr>
                <a14:m>
                  <m:oMathPara xmlns:m="http://schemas.openxmlformats.org/officeDocument/2006/math">
                    <m:oMathParaPr>
                      <m:jc m:val="centerGroup"/>
                    </m:oMathParaPr>
                    <m:oMath xmlns:m="http://schemas.openxmlformats.org/officeDocument/2006/math">
                      <m:sSub>
                        <m:sSubPr>
                          <m:ctrlPr>
                            <a:rPr lang="en-US" sz="3600" i="1" smtClean="0">
                              <a:solidFill>
                                <a:schemeClr val="dk1"/>
                              </a:solidFill>
                              <a:latin typeface="Cambria Math" panose="02040503050406030204" pitchFamily="18" charset="0"/>
                              <a:cs typeface="Calibri" panose="020F0502020204030204" pitchFamily="34" charset="0"/>
                              <a:sym typeface="Times New Roman"/>
                            </a:rPr>
                          </m:ctrlPr>
                        </m:sSubPr>
                        <m:e>
                          <m:r>
                            <a:rPr lang="en-US" sz="3600" b="0" i="1" smtClean="0">
                              <a:solidFill>
                                <a:schemeClr val="dk1"/>
                              </a:solidFill>
                              <a:latin typeface="Cambria Math" panose="02040503050406030204" pitchFamily="18" charset="0"/>
                              <a:cs typeface="Calibri" panose="020F0502020204030204" pitchFamily="34" charset="0"/>
                              <a:sym typeface="Times New Roman"/>
                            </a:rPr>
                            <m:t>𝐶</m:t>
                          </m:r>
                        </m:e>
                        <m:sub>
                          <m:r>
                            <a:rPr lang="en-US" sz="3600" b="0" i="1" smtClean="0">
                              <a:solidFill>
                                <a:schemeClr val="dk1"/>
                              </a:solidFill>
                              <a:latin typeface="Cambria Math" panose="02040503050406030204" pitchFamily="18" charset="0"/>
                              <a:cs typeface="Calibri" panose="020F0502020204030204" pitchFamily="34" charset="0"/>
                              <a:sym typeface="Times New Roman"/>
                            </a:rPr>
                            <m:t>𝑛</m:t>
                          </m:r>
                        </m:sub>
                      </m:sSub>
                      <m:r>
                        <a:rPr lang="en-US" sz="3600" b="0" i="1" smtClean="0">
                          <a:solidFill>
                            <a:schemeClr val="dk1"/>
                          </a:solidFill>
                          <a:latin typeface="Cambria Math" panose="02040503050406030204" pitchFamily="18" charset="0"/>
                          <a:cs typeface="Calibri" panose="020F0502020204030204" pitchFamily="34" charset="0"/>
                          <a:sym typeface="Times New Roman"/>
                        </a:rPr>
                        <m:t>=</m:t>
                      </m:r>
                      <m:f>
                        <m:fPr>
                          <m:ctrlPr>
                            <a:rPr lang="en-US" sz="3600" b="0" i="1" smtClean="0">
                              <a:solidFill>
                                <a:schemeClr val="dk1"/>
                              </a:solidFill>
                              <a:latin typeface="Cambria Math" panose="02040503050406030204" pitchFamily="18" charset="0"/>
                              <a:cs typeface="Calibri" panose="020F0502020204030204" pitchFamily="34" charset="0"/>
                              <a:sym typeface="Times New Roman"/>
                            </a:rPr>
                          </m:ctrlPr>
                        </m:fPr>
                        <m:num>
                          <m:r>
                            <a:rPr lang="en-US" sz="3600" b="0" i="1" smtClean="0">
                              <a:solidFill>
                                <a:schemeClr val="dk1"/>
                              </a:solidFill>
                              <a:latin typeface="Cambria Math" panose="02040503050406030204" pitchFamily="18" charset="0"/>
                              <a:cs typeface="Calibri" panose="020F0502020204030204" pitchFamily="34" charset="0"/>
                              <a:sym typeface="Times New Roman"/>
                            </a:rPr>
                            <m:t>1</m:t>
                          </m:r>
                        </m:num>
                        <m:den>
                          <m:r>
                            <a:rPr lang="en-US" sz="3600" b="0" i="1" smtClean="0">
                              <a:solidFill>
                                <a:schemeClr val="dk1"/>
                              </a:solidFill>
                              <a:latin typeface="Cambria Math" panose="02040503050406030204" pitchFamily="18" charset="0"/>
                              <a:cs typeface="Calibri" panose="020F0502020204030204" pitchFamily="34" charset="0"/>
                              <a:sym typeface="Times New Roman"/>
                            </a:rPr>
                            <m:t>𝑛</m:t>
                          </m:r>
                          <m:r>
                            <a:rPr lang="en-US" sz="3600" b="0" i="1" smtClean="0">
                              <a:solidFill>
                                <a:schemeClr val="dk1"/>
                              </a:solidFill>
                              <a:latin typeface="Cambria Math" panose="02040503050406030204" pitchFamily="18" charset="0"/>
                              <a:cs typeface="Calibri" panose="020F0502020204030204" pitchFamily="34" charset="0"/>
                              <a:sym typeface="Times New Roman"/>
                            </a:rPr>
                            <m:t>+1</m:t>
                          </m:r>
                        </m:den>
                      </m:f>
                      <m:d>
                        <m:dPr>
                          <m:ctrlPr>
                            <a:rPr lang="en-US" sz="3600" b="0" i="1" smtClean="0">
                              <a:solidFill>
                                <a:schemeClr val="dk1"/>
                              </a:solidFill>
                              <a:latin typeface="Cambria Math" panose="02040503050406030204" pitchFamily="18" charset="0"/>
                              <a:cs typeface="Calibri" panose="020F0502020204030204" pitchFamily="34" charset="0"/>
                              <a:sym typeface="Times New Roman"/>
                            </a:rPr>
                          </m:ctrlPr>
                        </m:dPr>
                        <m:e>
                          <m:f>
                            <m:fPr>
                              <m:type m:val="noBar"/>
                              <m:ctrlPr>
                                <a:rPr lang="en-US" sz="3600" b="0" i="1" smtClean="0">
                                  <a:solidFill>
                                    <a:schemeClr val="dk1"/>
                                  </a:solidFill>
                                  <a:latin typeface="Cambria Math" panose="02040503050406030204" pitchFamily="18" charset="0"/>
                                  <a:cs typeface="Calibri" panose="020F0502020204030204" pitchFamily="34" charset="0"/>
                                  <a:sym typeface="Times New Roman"/>
                                </a:rPr>
                              </m:ctrlPr>
                            </m:fPr>
                            <m:num>
                              <m:r>
                                <a:rPr lang="en-US" sz="3600" b="0" i="1" smtClean="0">
                                  <a:solidFill>
                                    <a:schemeClr val="dk1"/>
                                  </a:solidFill>
                                  <a:latin typeface="Cambria Math" panose="02040503050406030204" pitchFamily="18" charset="0"/>
                                  <a:cs typeface="Calibri" panose="020F0502020204030204" pitchFamily="34" charset="0"/>
                                  <a:sym typeface="Times New Roman"/>
                                </a:rPr>
                                <m:t>2</m:t>
                              </m:r>
                              <m:r>
                                <a:rPr lang="en-US" sz="3600" b="0" i="1" smtClean="0">
                                  <a:solidFill>
                                    <a:schemeClr val="dk1"/>
                                  </a:solidFill>
                                  <a:latin typeface="Cambria Math" panose="02040503050406030204" pitchFamily="18" charset="0"/>
                                  <a:cs typeface="Calibri" panose="020F0502020204030204" pitchFamily="34" charset="0"/>
                                  <a:sym typeface="Times New Roman"/>
                                </a:rPr>
                                <m:t>𝑛</m:t>
                              </m:r>
                            </m:num>
                            <m:den>
                              <m:r>
                                <a:rPr lang="en-US" sz="3600" b="0" i="1" smtClean="0">
                                  <a:solidFill>
                                    <a:schemeClr val="dk1"/>
                                  </a:solidFill>
                                  <a:latin typeface="Cambria Math" panose="02040503050406030204" pitchFamily="18" charset="0"/>
                                  <a:cs typeface="Calibri" panose="020F0502020204030204" pitchFamily="34" charset="0"/>
                                  <a:sym typeface="Times New Roman"/>
                                </a:rPr>
                                <m:t>𝑛</m:t>
                              </m:r>
                            </m:den>
                          </m:f>
                        </m:e>
                      </m:d>
                    </m:oMath>
                  </m:oMathPara>
                </a14:m>
                <a:endParaRPr lang="en-US" sz="3600" dirty="0">
                  <a:solidFill>
                    <a:schemeClr val="dk1"/>
                  </a:solidFill>
                  <a:latin typeface="Calibri" panose="020F0502020204030204" pitchFamily="34" charset="0"/>
                  <a:ea typeface="Times New Roman"/>
                  <a:cs typeface="Calibri" panose="020F0502020204030204" pitchFamily="34" charset="0"/>
                  <a:sym typeface="Times New Roman"/>
                </a:endParaRPr>
              </a:p>
              <a:p>
                <a:pPr marR="0" lvl="0" algn="l" rtl="0">
                  <a:lnSpc>
                    <a:spcPct val="100000"/>
                  </a:lnSpc>
                  <a:spcBef>
                    <a:spcPts val="0"/>
                  </a:spcBef>
                  <a:spcAft>
                    <a:spcPts val="0"/>
                  </a:spcAft>
                  <a:buClr>
                    <a:srgbClr val="000000"/>
                  </a:buClr>
                  <a:buSzPts val="3200"/>
                </a:pPr>
                <a14:m>
                  <m:oMathPara xmlns:m="http://schemas.openxmlformats.org/officeDocument/2006/math">
                    <m:oMathParaPr>
                      <m:jc m:val="centerGroup"/>
                    </m:oMathParaPr>
                    <m:oMath xmlns:m="http://schemas.openxmlformats.org/officeDocument/2006/math">
                      <m:sSub>
                        <m:sSubPr>
                          <m:ctrlPr>
                            <a:rPr lang="en-US" sz="3600" i="1" smtClean="0">
                              <a:solidFill>
                                <a:schemeClr val="dk1"/>
                              </a:solidFill>
                              <a:latin typeface="Cambria Math" panose="02040503050406030204" pitchFamily="18" charset="0"/>
                              <a:cs typeface="Calibri" panose="020F0502020204030204" pitchFamily="34" charset="0"/>
                              <a:sym typeface="Times New Roman"/>
                            </a:rPr>
                          </m:ctrlPr>
                        </m:sSubPr>
                        <m:e>
                          <m:r>
                            <a:rPr lang="en-US" sz="3600" b="0" i="1" smtClean="0">
                              <a:solidFill>
                                <a:schemeClr val="dk1"/>
                              </a:solidFill>
                              <a:latin typeface="Cambria Math" panose="02040503050406030204" pitchFamily="18" charset="0"/>
                              <a:cs typeface="Calibri" panose="020F0502020204030204" pitchFamily="34" charset="0"/>
                              <a:sym typeface="Times New Roman"/>
                            </a:rPr>
                            <m:t>𝐶</m:t>
                          </m:r>
                        </m:e>
                        <m:sub>
                          <m:r>
                            <a:rPr lang="en-US" sz="3600" b="0" i="1" smtClean="0">
                              <a:solidFill>
                                <a:schemeClr val="dk1"/>
                              </a:solidFill>
                              <a:latin typeface="Cambria Math" panose="02040503050406030204" pitchFamily="18" charset="0"/>
                              <a:cs typeface="Calibri" panose="020F0502020204030204" pitchFamily="34" charset="0"/>
                              <a:sym typeface="Times New Roman"/>
                            </a:rPr>
                            <m:t>𝑛</m:t>
                          </m:r>
                        </m:sub>
                      </m:sSub>
                      <m:r>
                        <a:rPr lang="en-US" sz="3600" b="0" i="1" smtClean="0">
                          <a:solidFill>
                            <a:schemeClr val="dk1"/>
                          </a:solidFill>
                          <a:latin typeface="Cambria Math" panose="02040503050406030204" pitchFamily="18" charset="0"/>
                          <a:cs typeface="Calibri" panose="020F0502020204030204" pitchFamily="34" charset="0"/>
                          <a:sym typeface="Times New Roman"/>
                        </a:rPr>
                        <m:t>=</m:t>
                      </m:r>
                      <m:f>
                        <m:fPr>
                          <m:ctrlPr>
                            <a:rPr lang="en-US" sz="3600" b="0" i="1" smtClean="0">
                              <a:solidFill>
                                <a:schemeClr val="dk1"/>
                              </a:solidFill>
                              <a:latin typeface="Cambria Math" panose="02040503050406030204" pitchFamily="18" charset="0"/>
                              <a:cs typeface="Calibri" panose="020F0502020204030204" pitchFamily="34" charset="0"/>
                              <a:sym typeface="Times New Roman"/>
                            </a:rPr>
                          </m:ctrlPr>
                        </m:fPr>
                        <m:num>
                          <m:r>
                            <a:rPr lang="en-US" sz="3600" b="0" i="1" smtClean="0">
                              <a:solidFill>
                                <a:schemeClr val="dk1"/>
                              </a:solidFill>
                              <a:latin typeface="Cambria Math" panose="02040503050406030204" pitchFamily="18" charset="0"/>
                              <a:cs typeface="Calibri" panose="020F0502020204030204" pitchFamily="34" charset="0"/>
                              <a:sym typeface="Times New Roman"/>
                            </a:rPr>
                            <m:t>(2</m:t>
                          </m:r>
                          <m:r>
                            <a:rPr lang="en-US" sz="3600" b="0" i="1" smtClean="0">
                              <a:solidFill>
                                <a:schemeClr val="dk1"/>
                              </a:solidFill>
                              <a:latin typeface="Cambria Math" panose="02040503050406030204" pitchFamily="18" charset="0"/>
                              <a:cs typeface="Calibri" panose="020F0502020204030204" pitchFamily="34" charset="0"/>
                              <a:sym typeface="Times New Roman"/>
                            </a:rPr>
                            <m:t>𝑛</m:t>
                          </m:r>
                          <m:r>
                            <a:rPr lang="en-US" sz="3600" b="0" i="1" smtClean="0">
                              <a:solidFill>
                                <a:schemeClr val="dk1"/>
                              </a:solidFill>
                              <a:latin typeface="Cambria Math" panose="02040503050406030204" pitchFamily="18" charset="0"/>
                              <a:cs typeface="Calibri" panose="020F0502020204030204" pitchFamily="34" charset="0"/>
                              <a:sym typeface="Times New Roman"/>
                            </a:rPr>
                            <m:t>)!</m:t>
                          </m:r>
                        </m:num>
                        <m:den>
                          <m:d>
                            <m:dPr>
                              <m:ctrlPr>
                                <a:rPr lang="en-US" sz="3600" b="0" i="1" smtClean="0">
                                  <a:solidFill>
                                    <a:schemeClr val="dk1"/>
                                  </a:solidFill>
                                  <a:latin typeface="Cambria Math" panose="02040503050406030204" pitchFamily="18" charset="0"/>
                                  <a:cs typeface="Calibri" panose="020F0502020204030204" pitchFamily="34" charset="0"/>
                                  <a:sym typeface="Times New Roman"/>
                                </a:rPr>
                              </m:ctrlPr>
                            </m:dPr>
                            <m:e>
                              <m:r>
                                <a:rPr lang="en-US" sz="3600" b="0" i="1" smtClean="0">
                                  <a:solidFill>
                                    <a:schemeClr val="dk1"/>
                                  </a:solidFill>
                                  <a:latin typeface="Cambria Math" panose="02040503050406030204" pitchFamily="18" charset="0"/>
                                  <a:cs typeface="Calibri" panose="020F0502020204030204" pitchFamily="34" charset="0"/>
                                  <a:sym typeface="Times New Roman"/>
                                </a:rPr>
                                <m:t>𝑛</m:t>
                              </m:r>
                              <m:r>
                                <a:rPr lang="en-US" sz="3600" b="0" i="1" smtClean="0">
                                  <a:solidFill>
                                    <a:schemeClr val="dk1"/>
                                  </a:solidFill>
                                  <a:latin typeface="Cambria Math" panose="02040503050406030204" pitchFamily="18" charset="0"/>
                                  <a:cs typeface="Calibri" panose="020F0502020204030204" pitchFamily="34" charset="0"/>
                                  <a:sym typeface="Times New Roman"/>
                                </a:rPr>
                                <m:t>+1</m:t>
                              </m:r>
                            </m:e>
                          </m:d>
                          <m:r>
                            <a:rPr lang="en-US" sz="3600" b="0" i="1" smtClean="0">
                              <a:solidFill>
                                <a:schemeClr val="dk1"/>
                              </a:solidFill>
                              <a:latin typeface="Cambria Math" panose="02040503050406030204" pitchFamily="18" charset="0"/>
                              <a:cs typeface="Calibri" panose="020F0502020204030204" pitchFamily="34" charset="0"/>
                              <a:sym typeface="Times New Roman"/>
                            </a:rPr>
                            <m:t>!</m:t>
                          </m:r>
                          <m:r>
                            <a:rPr lang="en-US" sz="3600" b="0" i="1" smtClean="0">
                              <a:solidFill>
                                <a:schemeClr val="dk1"/>
                              </a:solidFill>
                              <a:latin typeface="Cambria Math" panose="02040503050406030204" pitchFamily="18" charset="0"/>
                              <a:cs typeface="Calibri" panose="020F0502020204030204" pitchFamily="34" charset="0"/>
                              <a:sym typeface="Times New Roman"/>
                            </a:rPr>
                            <m:t>𝑛</m:t>
                          </m:r>
                          <m:r>
                            <a:rPr lang="en-US" sz="3600" b="0" i="1" smtClean="0">
                              <a:solidFill>
                                <a:schemeClr val="dk1"/>
                              </a:solidFill>
                              <a:latin typeface="Cambria Math" panose="02040503050406030204" pitchFamily="18" charset="0"/>
                              <a:cs typeface="Calibri" panose="020F0502020204030204" pitchFamily="34" charset="0"/>
                              <a:sym typeface="Times New Roman"/>
                            </a:rPr>
                            <m:t>!</m:t>
                          </m:r>
                        </m:den>
                      </m:f>
                    </m:oMath>
                  </m:oMathPara>
                </a14:m>
                <a:endParaRPr lang="en-US" sz="3600" dirty="0">
                  <a:solidFill>
                    <a:schemeClr val="dk1"/>
                  </a:solidFill>
                  <a:latin typeface="Calibri" panose="020F0502020204030204" pitchFamily="34" charset="0"/>
                  <a:ea typeface="Times New Roman"/>
                  <a:cs typeface="Calibri" panose="020F0502020204030204" pitchFamily="34" charset="0"/>
                  <a:sym typeface="Times New Roman"/>
                </a:endParaRPr>
              </a:p>
            </p:txBody>
          </p:sp>
        </mc:Choice>
        <mc:Fallback>
          <p:sp>
            <p:nvSpPr>
              <p:cNvPr id="38" name="Google Shape;177;p1">
                <a:extLst>
                  <a:ext uri="{FF2B5EF4-FFF2-40B4-BE49-F238E27FC236}">
                    <a16:creationId xmlns:a16="http://schemas.microsoft.com/office/drawing/2014/main" id="{19412921-2431-4B6B-A752-92FD5D49E366}"/>
                  </a:ext>
                </a:extLst>
              </p:cNvPr>
              <p:cNvSpPr txBox="1">
                <a:spLocks noRot="1" noChangeAspect="1" noMove="1" noResize="1" noEditPoints="1" noAdjustHandles="1" noChangeArrowheads="1" noChangeShapeType="1" noTextEdit="1"/>
              </p:cNvSpPr>
              <p:nvPr/>
            </p:nvSpPr>
            <p:spPr>
              <a:xfrm>
                <a:off x="743933" y="28886802"/>
                <a:ext cx="6723667" cy="3369202"/>
              </a:xfrm>
              <a:prstGeom prst="rect">
                <a:avLst/>
              </a:prstGeom>
              <a:blipFill>
                <a:blip r:embed="rId7"/>
                <a:stretch>
                  <a:fillRect/>
                </a:stretch>
              </a:blipFill>
              <a:ln w="12700" cap="flat" cmpd="sng">
                <a:solidFill>
                  <a:schemeClr val="accent1"/>
                </a:solidFill>
                <a:prstDash val="solid"/>
                <a:miter lim="800000"/>
                <a:headEnd type="none" w="sm" len="sm"/>
                <a:tailEnd type="none" w="sm" len="sm"/>
              </a:ln>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39" name="Google Shape;177;p1">
                <a:extLst>
                  <a:ext uri="{FF2B5EF4-FFF2-40B4-BE49-F238E27FC236}">
                    <a16:creationId xmlns:a16="http://schemas.microsoft.com/office/drawing/2014/main" id="{780064D0-8DA9-4685-A7AC-0AED896B019F}"/>
                  </a:ext>
                </a:extLst>
              </p:cNvPr>
              <p:cNvSpPr txBox="1"/>
              <p:nvPr/>
            </p:nvSpPr>
            <p:spPr>
              <a:xfrm>
                <a:off x="8020905" y="19771723"/>
                <a:ext cx="20734798" cy="12498950"/>
              </a:xfrm>
              <a:prstGeom prst="rect">
                <a:avLst/>
              </a:prstGeom>
              <a:noFill/>
              <a:ln w="12700" cap="flat" cmpd="sng">
                <a:solidFill>
                  <a:schemeClr val="accent1"/>
                </a:solidFill>
                <a:prstDash val="solid"/>
                <a:miter lim="800000"/>
                <a:headEnd type="none" w="sm" len="sm"/>
                <a:tailEnd type="none" w="sm" len="sm"/>
              </a:ln>
            </p:spPr>
            <p:txBody>
              <a:bodyPr spcFirstLastPara="1" wrap="square" lIns="459800" tIns="229900" rIns="459800" bIns="229900" anchor="t" anchorCtr="0">
                <a:noAutofit/>
              </a:bodyPr>
              <a:lstStyle/>
              <a:p>
                <a:pPr marL="228600" marR="0" lvl="0" indent="-228600" algn="l" rtl="0">
                  <a:lnSpc>
                    <a:spcPct val="100000"/>
                  </a:lnSpc>
                  <a:spcBef>
                    <a:spcPts val="0"/>
                  </a:spcBef>
                  <a:spcAft>
                    <a:spcPts val="0"/>
                  </a:spcAft>
                  <a:buClr>
                    <a:srgbClr val="000000"/>
                  </a:buClr>
                  <a:buSzPts val="3200"/>
                  <a:buFont typeface="Arial"/>
                  <a:buNone/>
                </a:pPr>
                <a:r>
                  <a:rPr lang="en-US" sz="3600" dirty="0">
                    <a:solidFill>
                      <a:schemeClr val="dk1"/>
                    </a:solidFill>
                    <a:latin typeface="Calibri" panose="020F0502020204030204" pitchFamily="34" charset="0"/>
                    <a:ea typeface="Times New Roman"/>
                    <a:cs typeface="Calibri" panose="020F0502020204030204" pitchFamily="34" charset="0"/>
                    <a:sym typeface="Times New Roman"/>
                  </a:rPr>
                  <a:t>Euler’s use for Catalan numbers involved counting the number of ways a convex polygon of </a:t>
                </a:r>
                <a:r>
                  <a:rPr lang="en-US" sz="3600" i="1" dirty="0">
                    <a:solidFill>
                      <a:schemeClr val="dk1"/>
                    </a:solidFill>
                    <a:latin typeface="Calibri" panose="020F0502020204030204" pitchFamily="34" charset="0"/>
                    <a:ea typeface="Times New Roman"/>
                    <a:cs typeface="Calibri" panose="020F0502020204030204" pitchFamily="34" charset="0"/>
                    <a:sym typeface="Times New Roman"/>
                  </a:rPr>
                  <a:t>n+2</a:t>
                </a:r>
                <a:r>
                  <a:rPr lang="en-US" sz="3600" dirty="0">
                    <a:solidFill>
                      <a:schemeClr val="dk1"/>
                    </a:solidFill>
                    <a:latin typeface="Calibri" panose="020F0502020204030204" pitchFamily="34" charset="0"/>
                    <a:ea typeface="Times New Roman"/>
                    <a:cs typeface="Calibri" panose="020F0502020204030204" pitchFamily="34" charset="0"/>
                    <a:sym typeface="Times New Roman"/>
                  </a:rPr>
                  <a:t> sides could be divided into non-overlapping triangles. Some examples are:</a:t>
                </a:r>
              </a:p>
              <a:p>
                <a:pPr marL="228600" marR="0" lvl="0" indent="-228600" algn="l" rtl="0">
                  <a:lnSpc>
                    <a:spcPct val="100000"/>
                  </a:lnSpc>
                  <a:spcBef>
                    <a:spcPts val="0"/>
                  </a:spcBef>
                  <a:spcAft>
                    <a:spcPts val="0"/>
                  </a:spcAft>
                  <a:buClr>
                    <a:srgbClr val="000000"/>
                  </a:buClr>
                  <a:buSzPts val="3200"/>
                  <a:buFont typeface="Arial"/>
                  <a:buNone/>
                </a:pPr>
                <a:endParaRPr lang="en-US" sz="3600" dirty="0">
                  <a:solidFill>
                    <a:schemeClr val="dk1"/>
                  </a:solidFill>
                  <a:latin typeface="Calibri" panose="020F0502020204030204" pitchFamily="34" charset="0"/>
                  <a:ea typeface="Times New Roman"/>
                  <a:cs typeface="Calibri" panose="020F0502020204030204" pitchFamily="34" charset="0"/>
                  <a:sym typeface="Times New Roman"/>
                </a:endParaRPr>
              </a:p>
              <a:p>
                <a:pPr marL="228600" marR="0" lvl="0" indent="-228600" algn="l" rtl="0">
                  <a:lnSpc>
                    <a:spcPct val="100000"/>
                  </a:lnSpc>
                  <a:spcBef>
                    <a:spcPts val="0"/>
                  </a:spcBef>
                  <a:spcAft>
                    <a:spcPts val="0"/>
                  </a:spcAft>
                  <a:buClr>
                    <a:srgbClr val="000000"/>
                  </a:buClr>
                  <a:buSzPts val="3200"/>
                  <a:buFont typeface="Arial"/>
                  <a:buNone/>
                </a:pPr>
                <a:endParaRPr lang="en-US" sz="3600" dirty="0">
                  <a:solidFill>
                    <a:schemeClr val="dk1"/>
                  </a:solidFill>
                  <a:latin typeface="Calibri" panose="020F0502020204030204" pitchFamily="34" charset="0"/>
                  <a:ea typeface="Times New Roman"/>
                  <a:cs typeface="Calibri" panose="020F0502020204030204" pitchFamily="34" charset="0"/>
                  <a:sym typeface="Times New Roman"/>
                </a:endParaRPr>
              </a:p>
              <a:p>
                <a:pPr marL="228600" marR="0" lvl="0" indent="-228600" algn="l" rtl="0">
                  <a:lnSpc>
                    <a:spcPct val="100000"/>
                  </a:lnSpc>
                  <a:spcBef>
                    <a:spcPts val="0"/>
                  </a:spcBef>
                  <a:spcAft>
                    <a:spcPts val="0"/>
                  </a:spcAft>
                  <a:buClr>
                    <a:srgbClr val="000000"/>
                  </a:buClr>
                  <a:buSzPts val="3200"/>
                  <a:buFont typeface="Arial"/>
                  <a:buNone/>
                </a:pPr>
                <a:endParaRPr lang="en-US" sz="3600" dirty="0">
                  <a:solidFill>
                    <a:schemeClr val="dk1"/>
                  </a:solidFill>
                  <a:latin typeface="Calibri" panose="020F0502020204030204" pitchFamily="34" charset="0"/>
                  <a:ea typeface="Times New Roman"/>
                  <a:cs typeface="Calibri" panose="020F0502020204030204" pitchFamily="34" charset="0"/>
                  <a:sym typeface="Times New Roman"/>
                </a:endParaRPr>
              </a:p>
              <a:p>
                <a:pPr marL="228600" marR="0" lvl="0" indent="-228600" algn="l" rtl="0">
                  <a:lnSpc>
                    <a:spcPct val="100000"/>
                  </a:lnSpc>
                  <a:spcBef>
                    <a:spcPts val="0"/>
                  </a:spcBef>
                  <a:spcAft>
                    <a:spcPts val="0"/>
                  </a:spcAft>
                  <a:buClr>
                    <a:srgbClr val="000000"/>
                  </a:buClr>
                  <a:buSzPts val="3200"/>
                  <a:buFont typeface="Arial"/>
                  <a:buNone/>
                </a:pPr>
                <a:endParaRPr lang="en-US" sz="3600" dirty="0">
                  <a:solidFill>
                    <a:schemeClr val="dk1"/>
                  </a:solidFill>
                  <a:latin typeface="Calibri" panose="020F0502020204030204" pitchFamily="34" charset="0"/>
                  <a:ea typeface="Times New Roman"/>
                  <a:cs typeface="Calibri" panose="020F0502020204030204" pitchFamily="34" charset="0"/>
                  <a:sym typeface="Times New Roman"/>
                </a:endParaRPr>
              </a:p>
              <a:p>
                <a:pPr marL="228600" marR="0" lvl="0" indent="-228600" algn="l" rtl="0">
                  <a:lnSpc>
                    <a:spcPct val="100000"/>
                  </a:lnSpc>
                  <a:spcBef>
                    <a:spcPts val="0"/>
                  </a:spcBef>
                  <a:spcAft>
                    <a:spcPts val="0"/>
                  </a:spcAft>
                  <a:buClr>
                    <a:srgbClr val="000000"/>
                  </a:buClr>
                  <a:buSzPts val="3200"/>
                  <a:buFont typeface="Arial"/>
                  <a:buNone/>
                </a:pPr>
                <a:endParaRPr lang="en-US" sz="3600" dirty="0">
                  <a:solidFill>
                    <a:schemeClr val="dk1"/>
                  </a:solidFill>
                  <a:latin typeface="Calibri" panose="020F0502020204030204" pitchFamily="34" charset="0"/>
                  <a:ea typeface="Times New Roman"/>
                  <a:cs typeface="Calibri" panose="020F0502020204030204" pitchFamily="34" charset="0"/>
                  <a:sym typeface="Times New Roman"/>
                </a:endParaRPr>
              </a:p>
              <a:p>
                <a:pPr marL="228600" marR="0" lvl="0" indent="-228600" algn="l" rtl="0">
                  <a:lnSpc>
                    <a:spcPct val="100000"/>
                  </a:lnSpc>
                  <a:spcBef>
                    <a:spcPts val="0"/>
                  </a:spcBef>
                  <a:spcAft>
                    <a:spcPts val="0"/>
                  </a:spcAft>
                  <a:buClr>
                    <a:srgbClr val="000000"/>
                  </a:buClr>
                  <a:buSzPts val="3200"/>
                  <a:buFont typeface="Arial"/>
                  <a:buNone/>
                </a:pPr>
                <a:endParaRPr lang="en-US" sz="3600" dirty="0">
                  <a:solidFill>
                    <a:schemeClr val="dk1"/>
                  </a:solidFill>
                  <a:latin typeface="Calibri" panose="020F0502020204030204" pitchFamily="34" charset="0"/>
                  <a:ea typeface="Times New Roman"/>
                  <a:cs typeface="Calibri" panose="020F0502020204030204" pitchFamily="34" charset="0"/>
                  <a:sym typeface="Times New Roman"/>
                </a:endParaRPr>
              </a:p>
              <a:p>
                <a:pPr marL="228600" marR="0" lvl="0" indent="-228600" algn="l" rtl="0">
                  <a:lnSpc>
                    <a:spcPct val="100000"/>
                  </a:lnSpc>
                  <a:spcBef>
                    <a:spcPts val="0"/>
                  </a:spcBef>
                  <a:spcAft>
                    <a:spcPts val="0"/>
                  </a:spcAft>
                  <a:buClr>
                    <a:srgbClr val="000000"/>
                  </a:buClr>
                  <a:buSzPts val="3200"/>
                  <a:buFont typeface="Arial"/>
                  <a:buNone/>
                </a:pPr>
                <a:endParaRPr lang="en-US" sz="3600" dirty="0">
                  <a:solidFill>
                    <a:schemeClr val="dk1"/>
                  </a:solidFill>
                  <a:latin typeface="Calibri" panose="020F0502020204030204" pitchFamily="34" charset="0"/>
                  <a:ea typeface="Times New Roman"/>
                  <a:cs typeface="Calibri" panose="020F0502020204030204" pitchFamily="34" charset="0"/>
                  <a:sym typeface="Times New Roman"/>
                </a:endParaRPr>
              </a:p>
              <a:p>
                <a:pPr marL="228600" marR="0" lvl="0" indent="-228600" algn="l" rtl="0">
                  <a:lnSpc>
                    <a:spcPct val="100000"/>
                  </a:lnSpc>
                  <a:spcBef>
                    <a:spcPts val="0"/>
                  </a:spcBef>
                  <a:spcAft>
                    <a:spcPts val="0"/>
                  </a:spcAft>
                  <a:buClr>
                    <a:srgbClr val="000000"/>
                  </a:buClr>
                  <a:buSzPts val="3200"/>
                  <a:buFont typeface="Arial"/>
                  <a:buNone/>
                </a:pPr>
                <a:r>
                  <a:rPr lang="en-US" sz="3600" dirty="0">
                    <a:solidFill>
                      <a:schemeClr val="dk1"/>
                    </a:solidFill>
                    <a:latin typeface="Calibri" panose="020F0502020204030204" pitchFamily="34" charset="0"/>
                    <a:ea typeface="Times New Roman"/>
                    <a:cs typeface="Calibri" panose="020F0502020204030204" pitchFamily="34" charset="0"/>
                    <a:sym typeface="Times New Roman"/>
                  </a:rPr>
                  <a:t>						n=3 												   n=8								  Invalid; Lines overlap</a:t>
                </a:r>
              </a:p>
              <a:p>
                <a:pPr marL="228600" marR="0" lvl="0" indent="-228600" algn="l" rtl="0">
                  <a:lnSpc>
                    <a:spcPct val="100000"/>
                  </a:lnSpc>
                  <a:spcBef>
                    <a:spcPts val="0"/>
                  </a:spcBef>
                  <a:spcAft>
                    <a:spcPts val="0"/>
                  </a:spcAft>
                  <a:buClr>
                    <a:srgbClr val="000000"/>
                  </a:buClr>
                  <a:buSzPts val="3200"/>
                  <a:buFont typeface="Arial"/>
                  <a:buNone/>
                </a:pPr>
                <a:r>
                  <a:rPr lang="en-US" sz="3600" dirty="0">
                    <a:solidFill>
                      <a:schemeClr val="dk1"/>
                    </a:solidFill>
                    <a:latin typeface="Calibri" panose="020F0502020204030204" pitchFamily="34" charset="0"/>
                    <a:ea typeface="Times New Roman"/>
                    <a:cs typeface="Calibri" panose="020F0502020204030204" pitchFamily="34" charset="0"/>
                    <a:sym typeface="Times New Roman"/>
                  </a:rPr>
                  <a:t>One example of how the number of ways to divide a polygon is Catalan is in the case of n=4, a hexagon. Choosing a vertex to label 1, the ways to divide the hexagon fall into one of four categories, based on how the first line is drawn relative to vertex 1:</a:t>
                </a:r>
              </a:p>
              <a:p>
                <a:pPr marL="228600" marR="0" lvl="0" indent="-228600" algn="l" rtl="0">
                  <a:lnSpc>
                    <a:spcPct val="100000"/>
                  </a:lnSpc>
                  <a:spcBef>
                    <a:spcPts val="0"/>
                  </a:spcBef>
                  <a:spcAft>
                    <a:spcPts val="0"/>
                  </a:spcAft>
                  <a:buClr>
                    <a:srgbClr val="000000"/>
                  </a:buClr>
                  <a:buSzPts val="3200"/>
                  <a:buFont typeface="Arial"/>
                  <a:buNone/>
                </a:pPr>
                <a:endParaRPr lang="en-US" sz="3600" dirty="0">
                  <a:solidFill>
                    <a:schemeClr val="dk1"/>
                  </a:solidFill>
                  <a:latin typeface="Calibri" panose="020F0502020204030204" pitchFamily="34" charset="0"/>
                  <a:ea typeface="Times New Roman"/>
                  <a:cs typeface="Calibri" panose="020F0502020204030204" pitchFamily="34" charset="0"/>
                  <a:sym typeface="Times New Roman"/>
                </a:endParaRPr>
              </a:p>
              <a:p>
                <a:pPr marL="228600" marR="0" lvl="0" indent="-228600" algn="l" rtl="0">
                  <a:lnSpc>
                    <a:spcPct val="100000"/>
                  </a:lnSpc>
                  <a:spcBef>
                    <a:spcPts val="0"/>
                  </a:spcBef>
                  <a:spcAft>
                    <a:spcPts val="0"/>
                  </a:spcAft>
                  <a:buClr>
                    <a:srgbClr val="000000"/>
                  </a:buClr>
                  <a:buSzPts val="3200"/>
                  <a:buFont typeface="Arial"/>
                  <a:buNone/>
                </a:pPr>
                <a:r>
                  <a:rPr lang="en-US" sz="3600" dirty="0">
                    <a:solidFill>
                      <a:schemeClr val="dk1"/>
                    </a:solidFill>
                    <a:latin typeface="Calibri" panose="020F0502020204030204" pitchFamily="34" charset="0"/>
                    <a:ea typeface="Times New Roman"/>
                    <a:cs typeface="Calibri" panose="020F0502020204030204" pitchFamily="34" charset="0"/>
                    <a:sym typeface="Times New Roman"/>
                  </a:rPr>
                  <a:t>                          </a:t>
                </a:r>
              </a:p>
              <a:p>
                <a:pPr marL="228600" marR="0" lvl="0" indent="-228600" algn="l" rtl="0">
                  <a:lnSpc>
                    <a:spcPct val="100000"/>
                  </a:lnSpc>
                  <a:spcBef>
                    <a:spcPts val="0"/>
                  </a:spcBef>
                  <a:spcAft>
                    <a:spcPts val="0"/>
                  </a:spcAft>
                  <a:buClr>
                    <a:srgbClr val="000000"/>
                  </a:buClr>
                  <a:buSzPts val="3200"/>
                  <a:buFont typeface="Arial"/>
                  <a:buNone/>
                </a:pPr>
                <a:endParaRPr lang="en-US" sz="3600" dirty="0">
                  <a:solidFill>
                    <a:schemeClr val="dk1"/>
                  </a:solidFill>
                  <a:latin typeface="Calibri" panose="020F0502020204030204" pitchFamily="34" charset="0"/>
                  <a:ea typeface="Times New Roman"/>
                  <a:cs typeface="Calibri" panose="020F0502020204030204" pitchFamily="34" charset="0"/>
                  <a:sym typeface="Times New Roman"/>
                </a:endParaRPr>
              </a:p>
              <a:p>
                <a:pPr marL="228600" marR="0" lvl="0" indent="-228600" algn="l" rtl="0">
                  <a:lnSpc>
                    <a:spcPct val="100000"/>
                  </a:lnSpc>
                  <a:spcBef>
                    <a:spcPts val="0"/>
                  </a:spcBef>
                  <a:spcAft>
                    <a:spcPts val="0"/>
                  </a:spcAft>
                  <a:buClr>
                    <a:srgbClr val="000000"/>
                  </a:buClr>
                  <a:buSzPts val="3200"/>
                  <a:buFont typeface="Arial"/>
                  <a:buNone/>
                </a:pPr>
                <a:endParaRPr lang="en-US" sz="3600" dirty="0">
                  <a:solidFill>
                    <a:schemeClr val="dk1"/>
                  </a:solidFill>
                  <a:latin typeface="Calibri" panose="020F0502020204030204" pitchFamily="34" charset="0"/>
                  <a:ea typeface="Times New Roman"/>
                  <a:cs typeface="Calibri" panose="020F0502020204030204" pitchFamily="34" charset="0"/>
                  <a:sym typeface="Times New Roman"/>
                </a:endParaRPr>
              </a:p>
              <a:p>
                <a:pPr marL="228600" marR="0" lvl="0" indent="-228600" algn="l" rtl="0">
                  <a:lnSpc>
                    <a:spcPct val="100000"/>
                  </a:lnSpc>
                  <a:spcBef>
                    <a:spcPts val="0"/>
                  </a:spcBef>
                  <a:spcAft>
                    <a:spcPts val="0"/>
                  </a:spcAft>
                  <a:buClr>
                    <a:srgbClr val="000000"/>
                  </a:buClr>
                  <a:buSzPts val="3200"/>
                  <a:buFont typeface="Arial"/>
                  <a:buNone/>
                </a:pPr>
                <a:endParaRPr lang="en-US" sz="3600" dirty="0">
                  <a:solidFill>
                    <a:schemeClr val="dk1"/>
                  </a:solidFill>
                  <a:latin typeface="Calibri" panose="020F0502020204030204" pitchFamily="34" charset="0"/>
                  <a:ea typeface="Times New Roman"/>
                  <a:cs typeface="Calibri" panose="020F0502020204030204" pitchFamily="34" charset="0"/>
                  <a:sym typeface="Times New Roman"/>
                </a:endParaRPr>
              </a:p>
              <a:p>
                <a:pPr marL="228600" lvl="0" indent="-228600">
                  <a:buClr>
                    <a:srgbClr val="000000"/>
                  </a:buClr>
                  <a:buSzPts val="3200"/>
                </a:pPr>
                <a:r>
                  <a:rPr lang="en-US" sz="3600" dirty="0">
                    <a:solidFill>
                      <a:schemeClr val="dk1"/>
                    </a:solidFill>
                    <a:latin typeface="Calibri" panose="020F0502020204030204" pitchFamily="34" charset="0"/>
                    <a:ea typeface="Times New Roman"/>
                    <a:cs typeface="Calibri" panose="020F0502020204030204" pitchFamily="34" charset="0"/>
                    <a:sym typeface="Times New Roman"/>
                  </a:rPr>
                  <a:t>		</a:t>
                </a:r>
                <a14:m>
                  <m:oMath xmlns:m="http://schemas.openxmlformats.org/officeDocument/2006/math">
                    <m:sSub>
                      <m:sSubPr>
                        <m:ctrlPr>
                          <a:rPr lang="en-US" sz="3600" i="1" smtClean="0">
                            <a:solidFill>
                              <a:schemeClr val="dk1"/>
                            </a:solidFill>
                            <a:latin typeface="Cambria Math" panose="02040503050406030204" pitchFamily="18" charset="0"/>
                            <a:cs typeface="Calibri" panose="020F0502020204030204" pitchFamily="34" charset="0"/>
                            <a:sym typeface="Times New Roman"/>
                          </a:rPr>
                        </m:ctrlPr>
                      </m:sSubPr>
                      <m:e>
                        <m:r>
                          <a:rPr lang="en-US" sz="3600" b="0" i="1" smtClean="0">
                            <a:solidFill>
                              <a:schemeClr val="dk1"/>
                            </a:solidFill>
                            <a:latin typeface="Cambria Math" panose="02040503050406030204" pitchFamily="18" charset="0"/>
                            <a:cs typeface="Calibri" panose="020F0502020204030204" pitchFamily="34" charset="0"/>
                            <a:sym typeface="Times New Roman"/>
                          </a:rPr>
                          <m:t>𝐶</m:t>
                        </m:r>
                      </m:e>
                      <m:sub>
                        <m:r>
                          <a:rPr lang="en-US" sz="3600" b="0" i="1" smtClean="0">
                            <a:solidFill>
                              <a:schemeClr val="dk1"/>
                            </a:solidFill>
                            <a:latin typeface="Cambria Math" panose="02040503050406030204" pitchFamily="18" charset="0"/>
                            <a:cs typeface="Calibri" panose="020F0502020204030204" pitchFamily="34" charset="0"/>
                            <a:sym typeface="Times New Roman"/>
                          </a:rPr>
                          <m:t>0</m:t>
                        </m:r>
                      </m:sub>
                    </m:sSub>
                    <m:sSub>
                      <m:sSubPr>
                        <m:ctrlPr>
                          <a:rPr lang="en-US" sz="3600" i="1" smtClean="0">
                            <a:solidFill>
                              <a:schemeClr val="dk1"/>
                            </a:solidFill>
                            <a:latin typeface="Cambria Math" panose="02040503050406030204" pitchFamily="18" charset="0"/>
                            <a:cs typeface="Calibri" panose="020F0502020204030204" pitchFamily="34" charset="0"/>
                            <a:sym typeface="Times New Roman"/>
                          </a:rPr>
                        </m:ctrlPr>
                      </m:sSubPr>
                      <m:e>
                        <m:r>
                          <a:rPr lang="en-US" sz="3600" b="0" i="1" smtClean="0">
                            <a:solidFill>
                              <a:schemeClr val="dk1"/>
                            </a:solidFill>
                            <a:latin typeface="Cambria Math" panose="02040503050406030204" pitchFamily="18" charset="0"/>
                            <a:cs typeface="Calibri" panose="020F0502020204030204" pitchFamily="34" charset="0"/>
                            <a:sym typeface="Times New Roman"/>
                          </a:rPr>
                          <m:t>𝐶</m:t>
                        </m:r>
                      </m:e>
                      <m:sub>
                        <m:r>
                          <a:rPr lang="en-US" sz="3600" b="0" i="1" smtClean="0">
                            <a:solidFill>
                              <a:schemeClr val="dk1"/>
                            </a:solidFill>
                            <a:latin typeface="Cambria Math" panose="02040503050406030204" pitchFamily="18" charset="0"/>
                            <a:cs typeface="Calibri" panose="020F0502020204030204" pitchFamily="34" charset="0"/>
                            <a:sym typeface="Times New Roman"/>
                          </a:rPr>
                          <m:t>3</m:t>
                        </m:r>
                      </m:sub>
                    </m:sSub>
                  </m:oMath>
                </a14:m>
                <a:r>
                  <a:rPr lang="en-US" sz="3600" dirty="0">
                    <a:solidFill>
                      <a:schemeClr val="dk1"/>
                    </a:solidFill>
                    <a:latin typeface="Calibri" panose="020F0502020204030204" pitchFamily="34" charset="0"/>
                    <a:ea typeface="Times New Roman"/>
                    <a:cs typeface="Calibri" panose="020F0502020204030204" pitchFamily="34" charset="0"/>
                    <a:sym typeface="Times New Roman"/>
                  </a:rPr>
                  <a:t>           +       </a:t>
                </a:r>
                <a14:m>
                  <m:oMath xmlns:m="http://schemas.openxmlformats.org/officeDocument/2006/math">
                    <m:sSub>
                      <m:sSubPr>
                        <m:ctrlPr>
                          <a:rPr lang="en-US" sz="3600" i="1" smtClean="0">
                            <a:solidFill>
                              <a:schemeClr val="dk1"/>
                            </a:solidFill>
                            <a:latin typeface="Cambria Math" panose="02040503050406030204" pitchFamily="18" charset="0"/>
                            <a:cs typeface="Calibri" panose="020F0502020204030204" pitchFamily="34" charset="0"/>
                            <a:sym typeface="Times New Roman"/>
                          </a:rPr>
                        </m:ctrlPr>
                      </m:sSubPr>
                      <m:e>
                        <m:r>
                          <a:rPr lang="en-US" sz="3600" b="0" i="1" smtClean="0">
                            <a:solidFill>
                              <a:schemeClr val="dk1"/>
                            </a:solidFill>
                            <a:latin typeface="Cambria Math" panose="02040503050406030204" pitchFamily="18" charset="0"/>
                            <a:cs typeface="Calibri" panose="020F0502020204030204" pitchFamily="34" charset="0"/>
                            <a:sym typeface="Times New Roman"/>
                          </a:rPr>
                          <m:t>𝐶</m:t>
                        </m:r>
                      </m:e>
                      <m:sub>
                        <m:r>
                          <a:rPr lang="en-US" sz="3600" b="0" i="1" smtClean="0">
                            <a:solidFill>
                              <a:schemeClr val="dk1"/>
                            </a:solidFill>
                            <a:latin typeface="Cambria Math" panose="02040503050406030204" pitchFamily="18" charset="0"/>
                            <a:cs typeface="Calibri" panose="020F0502020204030204" pitchFamily="34" charset="0"/>
                            <a:sym typeface="Times New Roman"/>
                          </a:rPr>
                          <m:t>1</m:t>
                        </m:r>
                      </m:sub>
                    </m:sSub>
                    <m:sSub>
                      <m:sSubPr>
                        <m:ctrlPr>
                          <a:rPr lang="en-US" sz="3600" i="1" smtClean="0">
                            <a:solidFill>
                              <a:schemeClr val="dk1"/>
                            </a:solidFill>
                            <a:latin typeface="Cambria Math" panose="02040503050406030204" pitchFamily="18" charset="0"/>
                            <a:cs typeface="Calibri" panose="020F0502020204030204" pitchFamily="34" charset="0"/>
                            <a:sym typeface="Times New Roman"/>
                          </a:rPr>
                        </m:ctrlPr>
                      </m:sSubPr>
                      <m:e>
                        <m:r>
                          <a:rPr lang="en-US" sz="3600" b="0" i="1" smtClean="0">
                            <a:solidFill>
                              <a:schemeClr val="dk1"/>
                            </a:solidFill>
                            <a:latin typeface="Cambria Math" panose="02040503050406030204" pitchFamily="18" charset="0"/>
                            <a:cs typeface="Calibri" panose="020F0502020204030204" pitchFamily="34" charset="0"/>
                            <a:sym typeface="Times New Roman"/>
                          </a:rPr>
                          <m:t>𝐶</m:t>
                        </m:r>
                      </m:e>
                      <m:sub>
                        <m:r>
                          <a:rPr lang="en-US" sz="3600" b="0" i="1" smtClean="0">
                            <a:solidFill>
                              <a:schemeClr val="dk1"/>
                            </a:solidFill>
                            <a:latin typeface="Cambria Math" panose="02040503050406030204" pitchFamily="18" charset="0"/>
                            <a:cs typeface="Calibri" panose="020F0502020204030204" pitchFamily="34" charset="0"/>
                            <a:sym typeface="Times New Roman"/>
                          </a:rPr>
                          <m:t>2</m:t>
                        </m:r>
                      </m:sub>
                    </m:sSub>
                  </m:oMath>
                </a14:m>
                <a:r>
                  <a:rPr lang="en-US" sz="3600" dirty="0">
                    <a:solidFill>
                      <a:schemeClr val="dk1"/>
                    </a:solidFill>
                    <a:latin typeface="Calibri" panose="020F0502020204030204" pitchFamily="34" charset="0"/>
                    <a:ea typeface="Times New Roman"/>
                    <a:cs typeface="Calibri" panose="020F0502020204030204" pitchFamily="34" charset="0"/>
                    <a:sym typeface="Times New Roman"/>
                  </a:rPr>
                  <a:t>           +         </a:t>
                </a:r>
                <a14:m>
                  <m:oMath xmlns:m="http://schemas.openxmlformats.org/officeDocument/2006/math">
                    <m:sSub>
                      <m:sSubPr>
                        <m:ctrlPr>
                          <a:rPr lang="en-US" sz="3600" i="1" smtClean="0">
                            <a:solidFill>
                              <a:schemeClr val="dk1"/>
                            </a:solidFill>
                            <a:latin typeface="Cambria Math" panose="02040503050406030204" pitchFamily="18" charset="0"/>
                            <a:cs typeface="Calibri" panose="020F0502020204030204" pitchFamily="34" charset="0"/>
                            <a:sym typeface="Times New Roman"/>
                          </a:rPr>
                        </m:ctrlPr>
                      </m:sSubPr>
                      <m:e>
                        <m:r>
                          <a:rPr lang="en-US" sz="3600" b="0" i="1" smtClean="0">
                            <a:solidFill>
                              <a:schemeClr val="dk1"/>
                            </a:solidFill>
                            <a:latin typeface="Cambria Math" panose="02040503050406030204" pitchFamily="18" charset="0"/>
                            <a:cs typeface="Calibri" panose="020F0502020204030204" pitchFamily="34" charset="0"/>
                            <a:sym typeface="Times New Roman"/>
                          </a:rPr>
                          <m:t>𝐶</m:t>
                        </m:r>
                      </m:e>
                      <m:sub>
                        <m:r>
                          <a:rPr lang="en-US" sz="3600" b="0" i="1" smtClean="0">
                            <a:solidFill>
                              <a:schemeClr val="dk1"/>
                            </a:solidFill>
                            <a:latin typeface="Cambria Math" panose="02040503050406030204" pitchFamily="18" charset="0"/>
                            <a:cs typeface="Calibri" panose="020F0502020204030204" pitchFamily="34" charset="0"/>
                            <a:sym typeface="Times New Roman"/>
                          </a:rPr>
                          <m:t>2</m:t>
                        </m:r>
                      </m:sub>
                    </m:sSub>
                    <m:sSub>
                      <m:sSubPr>
                        <m:ctrlPr>
                          <a:rPr lang="en-US" sz="3600" i="1" smtClean="0">
                            <a:solidFill>
                              <a:schemeClr val="dk1"/>
                            </a:solidFill>
                            <a:latin typeface="Cambria Math" panose="02040503050406030204" pitchFamily="18" charset="0"/>
                            <a:cs typeface="Calibri" panose="020F0502020204030204" pitchFamily="34" charset="0"/>
                            <a:sym typeface="Times New Roman"/>
                          </a:rPr>
                        </m:ctrlPr>
                      </m:sSubPr>
                      <m:e>
                        <m:r>
                          <a:rPr lang="en-US" sz="3600" b="0" i="1" smtClean="0">
                            <a:solidFill>
                              <a:schemeClr val="dk1"/>
                            </a:solidFill>
                            <a:latin typeface="Cambria Math" panose="02040503050406030204" pitchFamily="18" charset="0"/>
                            <a:cs typeface="Calibri" panose="020F0502020204030204" pitchFamily="34" charset="0"/>
                            <a:sym typeface="Times New Roman"/>
                          </a:rPr>
                          <m:t>𝐶</m:t>
                        </m:r>
                      </m:e>
                      <m:sub>
                        <m:r>
                          <a:rPr lang="en-US" sz="3600" b="0" i="1" smtClean="0">
                            <a:solidFill>
                              <a:schemeClr val="dk1"/>
                            </a:solidFill>
                            <a:latin typeface="Cambria Math" panose="02040503050406030204" pitchFamily="18" charset="0"/>
                            <a:cs typeface="Calibri" panose="020F0502020204030204" pitchFamily="34" charset="0"/>
                            <a:sym typeface="Times New Roman"/>
                          </a:rPr>
                          <m:t>1</m:t>
                        </m:r>
                      </m:sub>
                    </m:sSub>
                  </m:oMath>
                </a14:m>
                <a:r>
                  <a:rPr lang="en-US" sz="3600" dirty="0">
                    <a:solidFill>
                      <a:schemeClr val="dk1"/>
                    </a:solidFill>
                    <a:latin typeface="Calibri" panose="020F0502020204030204" pitchFamily="34" charset="0"/>
                    <a:ea typeface="Times New Roman"/>
                    <a:cs typeface="Calibri" panose="020F0502020204030204" pitchFamily="34" charset="0"/>
                    <a:sym typeface="Times New Roman"/>
                  </a:rPr>
                  <a:t>           +         </a:t>
                </a:r>
                <a14:m>
                  <m:oMath xmlns:m="http://schemas.openxmlformats.org/officeDocument/2006/math">
                    <m:sSub>
                      <m:sSubPr>
                        <m:ctrlPr>
                          <a:rPr lang="en-US" sz="3600" i="1" smtClean="0">
                            <a:solidFill>
                              <a:schemeClr val="dk1"/>
                            </a:solidFill>
                            <a:latin typeface="Cambria Math" panose="02040503050406030204" pitchFamily="18" charset="0"/>
                            <a:cs typeface="Calibri" panose="020F0502020204030204" pitchFamily="34" charset="0"/>
                            <a:sym typeface="Times New Roman"/>
                          </a:rPr>
                        </m:ctrlPr>
                      </m:sSubPr>
                      <m:e>
                        <m:r>
                          <a:rPr lang="en-US" sz="3600" b="0" i="1" smtClean="0">
                            <a:solidFill>
                              <a:schemeClr val="dk1"/>
                            </a:solidFill>
                            <a:latin typeface="Cambria Math" panose="02040503050406030204" pitchFamily="18" charset="0"/>
                            <a:cs typeface="Calibri" panose="020F0502020204030204" pitchFamily="34" charset="0"/>
                            <a:sym typeface="Times New Roman"/>
                          </a:rPr>
                          <m:t>𝐶</m:t>
                        </m:r>
                      </m:e>
                      <m:sub>
                        <m:r>
                          <a:rPr lang="en-US" sz="3600" b="0" i="1" smtClean="0">
                            <a:solidFill>
                              <a:schemeClr val="dk1"/>
                            </a:solidFill>
                            <a:latin typeface="Cambria Math" panose="02040503050406030204" pitchFamily="18" charset="0"/>
                            <a:cs typeface="Calibri" panose="020F0502020204030204" pitchFamily="34" charset="0"/>
                            <a:sym typeface="Times New Roman"/>
                          </a:rPr>
                          <m:t>3</m:t>
                        </m:r>
                      </m:sub>
                    </m:sSub>
                    <m:sSub>
                      <m:sSubPr>
                        <m:ctrlPr>
                          <a:rPr lang="en-US" sz="3600" i="1" smtClean="0">
                            <a:solidFill>
                              <a:schemeClr val="dk1"/>
                            </a:solidFill>
                            <a:latin typeface="Cambria Math" panose="02040503050406030204" pitchFamily="18" charset="0"/>
                            <a:cs typeface="Calibri" panose="020F0502020204030204" pitchFamily="34" charset="0"/>
                            <a:sym typeface="Times New Roman"/>
                          </a:rPr>
                        </m:ctrlPr>
                      </m:sSubPr>
                      <m:e>
                        <m:r>
                          <a:rPr lang="en-US" sz="3600" b="0" i="1" smtClean="0">
                            <a:solidFill>
                              <a:schemeClr val="dk1"/>
                            </a:solidFill>
                            <a:latin typeface="Cambria Math" panose="02040503050406030204" pitchFamily="18" charset="0"/>
                            <a:cs typeface="Calibri" panose="020F0502020204030204" pitchFamily="34" charset="0"/>
                            <a:sym typeface="Times New Roman"/>
                          </a:rPr>
                          <m:t>𝐶</m:t>
                        </m:r>
                      </m:e>
                      <m:sub>
                        <m:r>
                          <a:rPr lang="en-US" sz="3600" b="0" i="1" smtClean="0">
                            <a:solidFill>
                              <a:schemeClr val="dk1"/>
                            </a:solidFill>
                            <a:latin typeface="Cambria Math" panose="02040503050406030204" pitchFamily="18" charset="0"/>
                            <a:cs typeface="Calibri" panose="020F0502020204030204" pitchFamily="34" charset="0"/>
                            <a:sym typeface="Times New Roman"/>
                          </a:rPr>
                          <m:t>0</m:t>
                        </m:r>
                      </m:sub>
                    </m:sSub>
                  </m:oMath>
                </a14:m>
                <a:r>
                  <a:rPr lang="en-US" sz="3600" dirty="0">
                    <a:solidFill>
                      <a:schemeClr val="dk1"/>
                    </a:solidFill>
                    <a:latin typeface="Calibri" panose="020F0502020204030204" pitchFamily="34" charset="0"/>
                    <a:ea typeface="Times New Roman"/>
                    <a:cs typeface="Calibri" panose="020F0502020204030204" pitchFamily="34" charset="0"/>
                    <a:sym typeface="Times New Roman"/>
                  </a:rPr>
                  <a:t> = </a:t>
                </a:r>
                <a14:m>
                  <m:oMath xmlns:m="http://schemas.openxmlformats.org/officeDocument/2006/math">
                    <m:sSub>
                      <m:sSubPr>
                        <m:ctrlPr>
                          <a:rPr lang="en-US" sz="3600" i="1">
                            <a:solidFill>
                              <a:schemeClr val="dk1"/>
                            </a:solidFill>
                            <a:latin typeface="Cambria Math" panose="02040503050406030204" pitchFamily="18" charset="0"/>
                            <a:cs typeface="Calibri" panose="020F0502020204030204" pitchFamily="34" charset="0"/>
                            <a:sym typeface="Times New Roman"/>
                          </a:rPr>
                        </m:ctrlPr>
                      </m:sSubPr>
                      <m:e>
                        <m:r>
                          <a:rPr lang="en-US" sz="3600" i="1">
                            <a:solidFill>
                              <a:schemeClr val="dk1"/>
                            </a:solidFill>
                            <a:latin typeface="Cambria Math" panose="02040503050406030204" pitchFamily="18" charset="0"/>
                            <a:cs typeface="Calibri" panose="020F0502020204030204" pitchFamily="34" charset="0"/>
                            <a:sym typeface="Times New Roman"/>
                          </a:rPr>
                          <m:t>𝐶</m:t>
                        </m:r>
                      </m:e>
                      <m:sub>
                        <m:r>
                          <a:rPr lang="en-US" sz="3600" b="0" i="1" smtClean="0">
                            <a:solidFill>
                              <a:schemeClr val="dk1"/>
                            </a:solidFill>
                            <a:latin typeface="Cambria Math" panose="02040503050406030204" pitchFamily="18" charset="0"/>
                            <a:cs typeface="Calibri" panose="020F0502020204030204" pitchFamily="34" charset="0"/>
                            <a:sym typeface="Times New Roman"/>
                          </a:rPr>
                          <m:t>4</m:t>
                        </m:r>
                      </m:sub>
                    </m:sSub>
                  </m:oMath>
                </a14:m>
                <a:endParaRPr sz="3600" dirty="0">
                  <a:solidFill>
                    <a:schemeClr val="dk1"/>
                  </a:solidFill>
                  <a:latin typeface="Calibri" panose="020F0502020204030204" pitchFamily="34" charset="0"/>
                  <a:ea typeface="Times New Roman"/>
                  <a:cs typeface="Calibri" panose="020F0502020204030204" pitchFamily="34" charset="0"/>
                  <a:sym typeface="Times New Roman"/>
                </a:endParaRPr>
              </a:p>
            </p:txBody>
          </p:sp>
        </mc:Choice>
        <mc:Fallback>
          <p:sp>
            <p:nvSpPr>
              <p:cNvPr id="39" name="Google Shape;177;p1">
                <a:extLst>
                  <a:ext uri="{FF2B5EF4-FFF2-40B4-BE49-F238E27FC236}">
                    <a16:creationId xmlns:a16="http://schemas.microsoft.com/office/drawing/2014/main" id="{780064D0-8DA9-4685-A7AC-0AED896B019F}"/>
                  </a:ext>
                </a:extLst>
              </p:cNvPr>
              <p:cNvSpPr txBox="1">
                <a:spLocks noRot="1" noChangeAspect="1" noMove="1" noResize="1" noEditPoints="1" noAdjustHandles="1" noChangeArrowheads="1" noChangeShapeType="1" noTextEdit="1"/>
              </p:cNvSpPr>
              <p:nvPr/>
            </p:nvSpPr>
            <p:spPr>
              <a:xfrm>
                <a:off x="8020905" y="19771723"/>
                <a:ext cx="20734798" cy="12498950"/>
              </a:xfrm>
              <a:prstGeom prst="rect">
                <a:avLst/>
              </a:prstGeom>
              <a:blipFill>
                <a:blip r:embed="rId8"/>
                <a:stretch>
                  <a:fillRect/>
                </a:stretch>
              </a:blipFill>
              <a:ln w="12700" cap="flat" cmpd="sng">
                <a:solidFill>
                  <a:schemeClr val="accent1"/>
                </a:solidFill>
                <a:prstDash val="solid"/>
                <a:miter lim="800000"/>
                <a:headEnd type="none" w="sm" len="sm"/>
                <a:tailEnd type="none" w="sm" len="sm"/>
              </a:ln>
            </p:spPr>
            <p:txBody>
              <a:bodyPr/>
              <a:lstStyle/>
              <a:p>
                <a:r>
                  <a:rPr lang="en-US">
                    <a:noFill/>
                  </a:rPr>
                  <a:t> </a:t>
                </a:r>
              </a:p>
            </p:txBody>
          </p:sp>
        </mc:Fallback>
      </mc:AlternateContent>
      <p:sp>
        <p:nvSpPr>
          <p:cNvPr id="3" name="Pentagon 2">
            <a:extLst>
              <a:ext uri="{FF2B5EF4-FFF2-40B4-BE49-F238E27FC236}">
                <a16:creationId xmlns:a16="http://schemas.microsoft.com/office/drawing/2014/main" id="{B34AB001-79BA-4606-A623-01158107F9F5}"/>
              </a:ext>
            </a:extLst>
          </p:cNvPr>
          <p:cNvSpPr/>
          <p:nvPr/>
        </p:nvSpPr>
        <p:spPr>
          <a:xfrm rot="-1336200">
            <a:off x="10085453" y="21407089"/>
            <a:ext cx="3357359" cy="3108960"/>
          </a:xfrm>
          <a:prstGeom prst="pentagon">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solidFill>
                <a:srgbClr val="000000"/>
              </a:solidFill>
            </a:endParaRPr>
          </a:p>
        </p:txBody>
      </p:sp>
      <mc:AlternateContent xmlns:mc="http://schemas.openxmlformats.org/markup-compatibility/2006">
        <mc:Choice xmlns:p14="http://schemas.microsoft.com/office/powerpoint/2010/main" Requires="p14">
          <p:contentPart p14:bwMode="auto" r:id="rId9">
            <p14:nvContentPartPr>
              <p14:cNvPr id="12" name="Ink 11">
                <a:extLst>
                  <a:ext uri="{FF2B5EF4-FFF2-40B4-BE49-F238E27FC236}">
                    <a16:creationId xmlns:a16="http://schemas.microsoft.com/office/drawing/2014/main" id="{F1C79773-A500-4EEA-AEAF-9F9A8EDB013F}"/>
                  </a:ext>
                </a:extLst>
              </p14:cNvPr>
              <p14:cNvContentPartPr/>
              <p14:nvPr/>
            </p14:nvContentPartPr>
            <p14:xfrm>
              <a:off x="12771001" y="23560680"/>
              <a:ext cx="45719" cy="360"/>
            </p14:xfrm>
          </p:contentPart>
        </mc:Choice>
        <mc:Fallback>
          <p:pic>
            <p:nvPicPr>
              <p:cNvPr id="12" name="Ink 11">
                <a:extLst>
                  <a:ext uri="{FF2B5EF4-FFF2-40B4-BE49-F238E27FC236}">
                    <a16:creationId xmlns:a16="http://schemas.microsoft.com/office/drawing/2014/main" id="{F1C79773-A500-4EEA-AEAF-9F9A8EDB013F}"/>
                  </a:ext>
                </a:extLst>
              </p:cNvPr>
              <p:cNvPicPr/>
              <p:nvPr/>
            </p:nvPicPr>
            <p:blipFill>
              <a:blip r:embed="rId10"/>
              <a:stretch>
                <a:fillRect/>
              </a:stretch>
            </p:blipFill>
            <p:spPr>
              <a:xfrm>
                <a:off x="11628026" y="23551680"/>
                <a:ext cx="2285950" cy="18000"/>
              </a:xfrm>
              <a:prstGeom prst="rect">
                <a:avLst/>
              </a:prstGeom>
            </p:spPr>
          </p:pic>
        </mc:Fallback>
      </mc:AlternateContent>
      <p:cxnSp>
        <p:nvCxnSpPr>
          <p:cNvPr id="15" name="Straight Connector 14">
            <a:extLst>
              <a:ext uri="{FF2B5EF4-FFF2-40B4-BE49-F238E27FC236}">
                <a16:creationId xmlns:a16="http://schemas.microsoft.com/office/drawing/2014/main" id="{F67D65F7-7FAE-43CE-B2AB-1AD31C144091}"/>
              </a:ext>
            </a:extLst>
          </p:cNvPr>
          <p:cNvCxnSpPr>
            <a:stCxn id="3" idx="0"/>
            <a:endCxn id="3" idx="2"/>
          </p:cNvCxnSpPr>
          <p:nvPr/>
        </p:nvCxnSpPr>
        <p:spPr>
          <a:xfrm>
            <a:off x="11175029" y="21523040"/>
            <a:ext cx="218113" cy="3270225"/>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ED883152-38DC-4C62-85BE-8B165C73E29A}"/>
              </a:ext>
            </a:extLst>
          </p:cNvPr>
          <p:cNvCxnSpPr>
            <a:cxnSpLocks/>
            <a:stCxn id="3" idx="5"/>
          </p:cNvCxnSpPr>
          <p:nvPr/>
        </p:nvCxnSpPr>
        <p:spPr>
          <a:xfrm flipH="1">
            <a:off x="11414760" y="21985805"/>
            <a:ext cx="1763763" cy="2824915"/>
          </a:xfrm>
          <a:prstGeom prst="line">
            <a:avLst/>
          </a:prstGeom>
        </p:spPr>
        <p:style>
          <a:lnRef idx="1">
            <a:schemeClr val="accent1"/>
          </a:lnRef>
          <a:fillRef idx="0">
            <a:schemeClr val="accent1"/>
          </a:fillRef>
          <a:effectRef idx="0">
            <a:schemeClr val="accent1"/>
          </a:effectRef>
          <a:fontRef idx="minor">
            <a:schemeClr val="tx1"/>
          </a:fontRef>
        </p:style>
      </p:cxnSp>
      <p:sp>
        <p:nvSpPr>
          <p:cNvPr id="19" name="Decagon 18">
            <a:extLst>
              <a:ext uri="{FF2B5EF4-FFF2-40B4-BE49-F238E27FC236}">
                <a16:creationId xmlns:a16="http://schemas.microsoft.com/office/drawing/2014/main" id="{1DF14E05-1C4F-48F5-BC8C-50B757E3E790}"/>
              </a:ext>
            </a:extLst>
          </p:cNvPr>
          <p:cNvSpPr/>
          <p:nvPr/>
        </p:nvSpPr>
        <p:spPr>
          <a:xfrm>
            <a:off x="16151325" y="21537770"/>
            <a:ext cx="3481705" cy="3262552"/>
          </a:xfrm>
          <a:prstGeom prst="decagon">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cxnSp>
        <p:nvCxnSpPr>
          <p:cNvPr id="21" name="Straight Connector 20">
            <a:extLst>
              <a:ext uri="{FF2B5EF4-FFF2-40B4-BE49-F238E27FC236}">
                <a16:creationId xmlns:a16="http://schemas.microsoft.com/office/drawing/2014/main" id="{AC6C9922-E7B6-4D9F-B5E2-5E11380C5B91}"/>
              </a:ext>
            </a:extLst>
          </p:cNvPr>
          <p:cNvCxnSpPr>
            <a:stCxn id="19" idx="8"/>
            <a:endCxn id="19" idx="6"/>
          </p:cNvCxnSpPr>
          <p:nvPr/>
        </p:nvCxnSpPr>
        <p:spPr>
          <a:xfrm flipH="1">
            <a:off x="16151325" y="21537773"/>
            <a:ext cx="1202899" cy="1631273"/>
          </a:xfrm>
          <a:prstGeom prst="line">
            <a:avLst/>
          </a:prstGeom>
        </p:spPr>
        <p:style>
          <a:lnRef idx="1">
            <a:schemeClr val="dk1"/>
          </a:lnRef>
          <a:fillRef idx="0">
            <a:schemeClr val="dk1"/>
          </a:fillRef>
          <a:effectRef idx="0">
            <a:schemeClr val="dk1"/>
          </a:effectRef>
          <a:fontRef idx="minor">
            <a:schemeClr val="tx1"/>
          </a:fontRef>
        </p:style>
      </p:cxnSp>
      <p:cxnSp>
        <p:nvCxnSpPr>
          <p:cNvPr id="23" name="Straight Connector 22">
            <a:extLst>
              <a:ext uri="{FF2B5EF4-FFF2-40B4-BE49-F238E27FC236}">
                <a16:creationId xmlns:a16="http://schemas.microsoft.com/office/drawing/2014/main" id="{C04105B8-113A-4BCD-AE6C-6DD708991B3D}"/>
              </a:ext>
            </a:extLst>
          </p:cNvPr>
          <p:cNvCxnSpPr>
            <a:stCxn id="19" idx="6"/>
            <a:endCxn id="19" idx="9"/>
          </p:cNvCxnSpPr>
          <p:nvPr/>
        </p:nvCxnSpPr>
        <p:spPr>
          <a:xfrm flipV="1">
            <a:off x="16151325" y="21537773"/>
            <a:ext cx="2278806" cy="1631273"/>
          </a:xfrm>
          <a:prstGeom prst="line">
            <a:avLst/>
          </a:prstGeom>
        </p:spPr>
        <p:style>
          <a:lnRef idx="1">
            <a:schemeClr val="dk1"/>
          </a:lnRef>
          <a:fillRef idx="0">
            <a:schemeClr val="dk1"/>
          </a:fillRef>
          <a:effectRef idx="0">
            <a:schemeClr val="dk1"/>
          </a:effectRef>
          <a:fontRef idx="minor">
            <a:schemeClr val="tx1"/>
          </a:fontRef>
        </p:style>
      </p:cxnSp>
      <p:cxnSp>
        <p:nvCxnSpPr>
          <p:cNvPr id="25" name="Straight Connector 24">
            <a:extLst>
              <a:ext uri="{FF2B5EF4-FFF2-40B4-BE49-F238E27FC236}">
                <a16:creationId xmlns:a16="http://schemas.microsoft.com/office/drawing/2014/main" id="{C477F474-E31D-483C-9FD9-6B6DF2FB0125}"/>
              </a:ext>
            </a:extLst>
          </p:cNvPr>
          <p:cNvCxnSpPr>
            <a:stCxn id="19" idx="9"/>
            <a:endCxn id="19" idx="5"/>
          </p:cNvCxnSpPr>
          <p:nvPr/>
        </p:nvCxnSpPr>
        <p:spPr>
          <a:xfrm flipH="1">
            <a:off x="16483798" y="21537773"/>
            <a:ext cx="1946333" cy="2639455"/>
          </a:xfrm>
          <a:prstGeom prst="line">
            <a:avLst/>
          </a:prstGeom>
        </p:spPr>
        <p:style>
          <a:lnRef idx="1">
            <a:schemeClr val="dk1"/>
          </a:lnRef>
          <a:fillRef idx="0">
            <a:schemeClr val="dk1"/>
          </a:fillRef>
          <a:effectRef idx="0">
            <a:schemeClr val="dk1"/>
          </a:effectRef>
          <a:fontRef idx="minor">
            <a:schemeClr val="tx1"/>
          </a:fontRef>
        </p:style>
      </p:cxnSp>
      <p:cxnSp>
        <p:nvCxnSpPr>
          <p:cNvPr id="27" name="Straight Connector 26">
            <a:extLst>
              <a:ext uri="{FF2B5EF4-FFF2-40B4-BE49-F238E27FC236}">
                <a16:creationId xmlns:a16="http://schemas.microsoft.com/office/drawing/2014/main" id="{DFA71FE9-1FC1-443B-BAC3-939E4BE0D229}"/>
              </a:ext>
            </a:extLst>
          </p:cNvPr>
          <p:cNvCxnSpPr>
            <a:stCxn id="19" idx="5"/>
            <a:endCxn id="19" idx="0"/>
          </p:cNvCxnSpPr>
          <p:nvPr/>
        </p:nvCxnSpPr>
        <p:spPr>
          <a:xfrm flipV="1">
            <a:off x="16483798" y="22160864"/>
            <a:ext cx="2816759" cy="2016364"/>
          </a:xfrm>
          <a:prstGeom prst="line">
            <a:avLst/>
          </a:prstGeom>
        </p:spPr>
        <p:style>
          <a:lnRef idx="1">
            <a:schemeClr val="dk1"/>
          </a:lnRef>
          <a:fillRef idx="0">
            <a:schemeClr val="dk1"/>
          </a:fillRef>
          <a:effectRef idx="0">
            <a:schemeClr val="dk1"/>
          </a:effectRef>
          <a:fontRef idx="minor">
            <a:schemeClr val="tx1"/>
          </a:fontRef>
        </p:style>
      </p:cxnSp>
      <p:cxnSp>
        <p:nvCxnSpPr>
          <p:cNvPr id="29" name="Straight Connector 28">
            <a:extLst>
              <a:ext uri="{FF2B5EF4-FFF2-40B4-BE49-F238E27FC236}">
                <a16:creationId xmlns:a16="http://schemas.microsoft.com/office/drawing/2014/main" id="{3325F93C-9D30-4B87-BD18-BF681C9EAB7F}"/>
              </a:ext>
            </a:extLst>
          </p:cNvPr>
          <p:cNvCxnSpPr>
            <a:stCxn id="19" idx="0"/>
            <a:endCxn id="19" idx="4"/>
          </p:cNvCxnSpPr>
          <p:nvPr/>
        </p:nvCxnSpPr>
        <p:spPr>
          <a:xfrm flipH="1">
            <a:off x="17354224" y="22160864"/>
            <a:ext cx="1946333" cy="2639455"/>
          </a:xfrm>
          <a:prstGeom prst="line">
            <a:avLst/>
          </a:prstGeom>
        </p:spPr>
        <p:style>
          <a:lnRef idx="1">
            <a:schemeClr val="dk1"/>
          </a:lnRef>
          <a:fillRef idx="0">
            <a:schemeClr val="dk1"/>
          </a:fillRef>
          <a:effectRef idx="0">
            <a:schemeClr val="dk1"/>
          </a:effectRef>
          <a:fontRef idx="minor">
            <a:schemeClr val="tx1"/>
          </a:fontRef>
        </p:style>
      </p:cxnSp>
      <p:cxnSp>
        <p:nvCxnSpPr>
          <p:cNvPr id="31" name="Straight Connector 30">
            <a:extLst>
              <a:ext uri="{FF2B5EF4-FFF2-40B4-BE49-F238E27FC236}">
                <a16:creationId xmlns:a16="http://schemas.microsoft.com/office/drawing/2014/main" id="{6331EF6C-C0C2-48C4-B3C2-F217D629CBA3}"/>
              </a:ext>
            </a:extLst>
          </p:cNvPr>
          <p:cNvCxnSpPr>
            <a:stCxn id="19" idx="1"/>
            <a:endCxn id="19" idx="4"/>
          </p:cNvCxnSpPr>
          <p:nvPr/>
        </p:nvCxnSpPr>
        <p:spPr>
          <a:xfrm flipH="1">
            <a:off x="17354224" y="23169046"/>
            <a:ext cx="2278806" cy="1631273"/>
          </a:xfrm>
          <a:prstGeom prst="line">
            <a:avLst/>
          </a:prstGeom>
        </p:spPr>
        <p:style>
          <a:lnRef idx="1">
            <a:schemeClr val="dk1"/>
          </a:lnRef>
          <a:fillRef idx="0">
            <a:schemeClr val="dk1"/>
          </a:fillRef>
          <a:effectRef idx="0">
            <a:schemeClr val="dk1"/>
          </a:effectRef>
          <a:fontRef idx="minor">
            <a:schemeClr val="tx1"/>
          </a:fontRef>
        </p:style>
      </p:cxnSp>
      <p:cxnSp>
        <p:nvCxnSpPr>
          <p:cNvPr id="40" name="Straight Connector 39">
            <a:extLst>
              <a:ext uri="{FF2B5EF4-FFF2-40B4-BE49-F238E27FC236}">
                <a16:creationId xmlns:a16="http://schemas.microsoft.com/office/drawing/2014/main" id="{44688AC0-1F9F-4174-825E-09F1DF1C8730}"/>
              </a:ext>
            </a:extLst>
          </p:cNvPr>
          <p:cNvCxnSpPr>
            <a:stCxn id="19" idx="1"/>
            <a:endCxn id="19" idx="3"/>
          </p:cNvCxnSpPr>
          <p:nvPr/>
        </p:nvCxnSpPr>
        <p:spPr>
          <a:xfrm flipH="1">
            <a:off x="18430131" y="23169046"/>
            <a:ext cx="1202899" cy="1631273"/>
          </a:xfrm>
          <a:prstGeom prst="line">
            <a:avLst/>
          </a:prstGeom>
        </p:spPr>
        <p:style>
          <a:lnRef idx="1">
            <a:schemeClr val="dk1"/>
          </a:lnRef>
          <a:fillRef idx="0">
            <a:schemeClr val="dk1"/>
          </a:fillRef>
          <a:effectRef idx="0">
            <a:schemeClr val="dk1"/>
          </a:effectRef>
          <a:fontRef idx="minor">
            <a:schemeClr val="tx1"/>
          </a:fontRef>
        </p:style>
      </p:cxnSp>
      <p:sp>
        <p:nvSpPr>
          <p:cNvPr id="41" name="Trapezoid 40">
            <a:extLst>
              <a:ext uri="{FF2B5EF4-FFF2-40B4-BE49-F238E27FC236}">
                <a16:creationId xmlns:a16="http://schemas.microsoft.com/office/drawing/2014/main" id="{72DE1218-1C37-4983-B552-0D41C3BEEA77}"/>
              </a:ext>
            </a:extLst>
          </p:cNvPr>
          <p:cNvSpPr/>
          <p:nvPr/>
        </p:nvSpPr>
        <p:spPr>
          <a:xfrm>
            <a:off x="21874318" y="21710675"/>
            <a:ext cx="3652682" cy="2947645"/>
          </a:xfrm>
          <a:prstGeom prst="trapezoid">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cxnSp>
        <p:nvCxnSpPr>
          <p:cNvPr id="43" name="Straight Connector 42">
            <a:extLst>
              <a:ext uri="{FF2B5EF4-FFF2-40B4-BE49-F238E27FC236}">
                <a16:creationId xmlns:a16="http://schemas.microsoft.com/office/drawing/2014/main" id="{4DEB4F4D-7A08-412E-94A0-59F20DEDFA30}"/>
              </a:ext>
            </a:extLst>
          </p:cNvPr>
          <p:cNvCxnSpPr>
            <a:cxnSpLocks/>
          </p:cNvCxnSpPr>
          <p:nvPr/>
        </p:nvCxnSpPr>
        <p:spPr>
          <a:xfrm>
            <a:off x="22677120" y="21710675"/>
            <a:ext cx="2849880" cy="2947645"/>
          </a:xfrm>
          <a:prstGeom prst="line">
            <a:avLst/>
          </a:prstGeom>
        </p:spPr>
        <p:style>
          <a:lnRef idx="3">
            <a:schemeClr val="accent5"/>
          </a:lnRef>
          <a:fillRef idx="0">
            <a:schemeClr val="accent5"/>
          </a:fillRef>
          <a:effectRef idx="2">
            <a:schemeClr val="accent5"/>
          </a:effectRef>
          <a:fontRef idx="minor">
            <a:schemeClr val="tx1"/>
          </a:fontRef>
        </p:style>
      </p:cxnSp>
      <p:cxnSp>
        <p:nvCxnSpPr>
          <p:cNvPr id="45" name="Straight Connector 44">
            <a:extLst>
              <a:ext uri="{FF2B5EF4-FFF2-40B4-BE49-F238E27FC236}">
                <a16:creationId xmlns:a16="http://schemas.microsoft.com/office/drawing/2014/main" id="{8F5C5FB2-BE01-4C4C-A596-095B40E0B2A8}"/>
              </a:ext>
            </a:extLst>
          </p:cNvPr>
          <p:cNvCxnSpPr>
            <a:cxnSpLocks/>
          </p:cNvCxnSpPr>
          <p:nvPr/>
        </p:nvCxnSpPr>
        <p:spPr>
          <a:xfrm flipH="1">
            <a:off x="21945600" y="21710675"/>
            <a:ext cx="2849880" cy="2947645"/>
          </a:xfrm>
          <a:prstGeom prst="line">
            <a:avLst/>
          </a:prstGeom>
        </p:spPr>
        <p:style>
          <a:lnRef idx="3">
            <a:schemeClr val="accent5"/>
          </a:lnRef>
          <a:fillRef idx="0">
            <a:schemeClr val="accent5"/>
          </a:fillRef>
          <a:effectRef idx="2">
            <a:schemeClr val="accent5"/>
          </a:effectRef>
          <a:fontRef idx="minor">
            <a:schemeClr val="tx1"/>
          </a:fontRef>
        </p:style>
      </p:cxnSp>
      <mc:AlternateContent xmlns:mc="http://schemas.openxmlformats.org/markup-compatibility/2006">
        <mc:Choice xmlns:a14="http://schemas.microsoft.com/office/drawing/2010/main" Requires="a14">
          <p:sp>
            <p:nvSpPr>
              <p:cNvPr id="2" name="Hexagon 1">
                <a:extLst>
                  <a:ext uri="{FF2B5EF4-FFF2-40B4-BE49-F238E27FC236}">
                    <a16:creationId xmlns:a16="http://schemas.microsoft.com/office/drawing/2014/main" id="{DDD9B0E0-DDF6-4E97-A978-2AEA6D200CF5}"/>
                  </a:ext>
                </a:extLst>
              </p:cNvPr>
              <p:cNvSpPr/>
              <p:nvPr/>
            </p:nvSpPr>
            <p:spPr>
              <a:xfrm>
                <a:off x="8705392" y="27482800"/>
                <a:ext cx="2559467" cy="2143758"/>
              </a:xfrm>
              <a:prstGeom prst="hexagon">
                <a:avLst/>
              </a:prstGeom>
              <a:ln w="76200"/>
            </p:spPr>
            <p:style>
              <a:lnRef idx="2">
                <a:schemeClr val="accent5"/>
              </a:lnRef>
              <a:fillRef idx="1">
                <a:schemeClr val="lt1"/>
              </a:fillRef>
              <a:effectRef idx="0">
                <a:schemeClr val="accent5"/>
              </a:effectRef>
              <a:fontRef idx="minor">
                <a:schemeClr val="dk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US" i="1">
                              <a:latin typeface="Cambria Math" panose="02040503050406030204" pitchFamily="18" charset="0"/>
                              <a:cs typeface="Calibri" panose="020F0502020204030204" pitchFamily="34" charset="0"/>
                              <a:sym typeface="Times New Roman"/>
                            </a:rPr>
                          </m:ctrlPr>
                        </m:sSubPr>
                        <m:e>
                          <m:r>
                            <a:rPr lang="en-US" i="1">
                              <a:latin typeface="Cambria Math" panose="02040503050406030204" pitchFamily="18" charset="0"/>
                              <a:cs typeface="Calibri" panose="020F0502020204030204" pitchFamily="34" charset="0"/>
                              <a:sym typeface="Times New Roman"/>
                            </a:rPr>
                            <m:t>𝐶</m:t>
                          </m:r>
                        </m:e>
                        <m:sub>
                          <m:r>
                            <a:rPr lang="en-US" i="1">
                              <a:latin typeface="Cambria Math" panose="02040503050406030204" pitchFamily="18" charset="0"/>
                              <a:cs typeface="Calibri" panose="020F0502020204030204" pitchFamily="34" charset="0"/>
                              <a:sym typeface="Times New Roman"/>
                            </a:rPr>
                            <m:t>3</m:t>
                          </m:r>
                        </m:sub>
                      </m:sSub>
                    </m:oMath>
                  </m:oMathPara>
                </a14:m>
                <a:endParaRPr lang="en-US" dirty="0"/>
              </a:p>
            </p:txBody>
          </p:sp>
        </mc:Choice>
        <mc:Fallback>
          <p:sp>
            <p:nvSpPr>
              <p:cNvPr id="2" name="Hexagon 1">
                <a:extLst>
                  <a:ext uri="{FF2B5EF4-FFF2-40B4-BE49-F238E27FC236}">
                    <a16:creationId xmlns:a16="http://schemas.microsoft.com/office/drawing/2014/main" id="{DDD9B0E0-DDF6-4E97-A978-2AEA6D200CF5}"/>
                  </a:ext>
                </a:extLst>
              </p:cNvPr>
              <p:cNvSpPr>
                <a:spLocks noRot="1" noChangeAspect="1" noMove="1" noResize="1" noEditPoints="1" noAdjustHandles="1" noChangeArrowheads="1" noChangeShapeType="1" noTextEdit="1"/>
              </p:cNvSpPr>
              <p:nvPr/>
            </p:nvSpPr>
            <p:spPr>
              <a:xfrm>
                <a:off x="8705392" y="27482800"/>
                <a:ext cx="2559467" cy="2143758"/>
              </a:xfrm>
              <a:prstGeom prst="hexagon">
                <a:avLst/>
              </a:prstGeom>
              <a:blipFill>
                <a:blip r:embed="rId11"/>
                <a:stretch>
                  <a:fillRect/>
                </a:stretch>
              </a:blipFill>
              <a:ln w="76200"/>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4" name="Hexagon 3">
                <a:extLst>
                  <a:ext uri="{FF2B5EF4-FFF2-40B4-BE49-F238E27FC236}">
                    <a16:creationId xmlns:a16="http://schemas.microsoft.com/office/drawing/2014/main" id="{F8F92DEC-4F6B-4BE1-8599-2061258E84EE}"/>
                  </a:ext>
                </a:extLst>
              </p:cNvPr>
              <p:cNvSpPr/>
              <p:nvPr/>
            </p:nvSpPr>
            <p:spPr>
              <a:xfrm>
                <a:off x="11795681" y="27487573"/>
                <a:ext cx="2559468" cy="2143759"/>
              </a:xfrm>
              <a:prstGeom prst="hexagon">
                <a:avLst/>
              </a:prstGeom>
              <a:ln w="76200"/>
            </p:spPr>
            <p:style>
              <a:lnRef idx="2">
                <a:schemeClr val="accent2"/>
              </a:lnRef>
              <a:fillRef idx="1">
                <a:schemeClr val="lt1"/>
              </a:fillRef>
              <a:effectRef idx="0">
                <a:schemeClr val="accent2"/>
              </a:effectRef>
              <a:fontRef idx="minor">
                <a:schemeClr val="dk1"/>
              </a:fontRef>
            </p:style>
            <p:txBody>
              <a:bodyPr rtlCol="0" anchor="t"/>
              <a:lstStyle/>
              <a:p>
                <a:pPr algn="ctr"/>
                <a:endParaRPr lang="en-US" dirty="0"/>
              </a:p>
              <a:p>
                <a:pPr algn="ctr"/>
                <a:endParaRPr lang="en-US" dirty="0"/>
              </a:p>
              <a:p>
                <a:pPr algn="ctr"/>
                <a:endParaRPr lang="en-US" dirty="0"/>
              </a:p>
              <a:p>
                <a:pPr algn="ctr"/>
                <a:endParaRPr lang="en-US" dirty="0"/>
              </a:p>
              <a:p>
                <a:pPr algn="ctr"/>
                <a:r>
                  <a:rPr lang="en-US" dirty="0"/>
                  <a:t>    </a:t>
                </a:r>
                <a14:m>
                  <m:oMath xmlns:m="http://schemas.openxmlformats.org/officeDocument/2006/math">
                    <m:sSub>
                      <m:sSubPr>
                        <m:ctrlPr>
                          <a:rPr lang="en-US" i="1" dirty="0" smtClean="0">
                            <a:solidFill>
                              <a:srgbClr val="836967"/>
                            </a:solidFill>
                            <a:latin typeface="Cambria Math" panose="02040503050406030204" pitchFamily="18" charset="0"/>
                          </a:rPr>
                        </m:ctrlPr>
                      </m:sSubPr>
                      <m:e>
                        <m:r>
                          <a:rPr lang="en-US" b="0" i="1" dirty="0" smtClean="0">
                            <a:solidFill>
                              <a:srgbClr val="836967"/>
                            </a:solidFill>
                            <a:latin typeface="Cambria Math" panose="02040503050406030204" pitchFamily="18" charset="0"/>
                          </a:rPr>
                          <m:t>𝐶</m:t>
                        </m:r>
                      </m:e>
                      <m:sub>
                        <m:r>
                          <a:rPr lang="en-US" i="0" dirty="0">
                            <a:latin typeface="Cambria Math" panose="02040503050406030204" pitchFamily="18" charset="0"/>
                          </a:rPr>
                          <m:t>2</m:t>
                        </m:r>
                      </m:sub>
                    </m:sSub>
                  </m:oMath>
                </a14:m>
                <a:endParaRPr lang="en-US" dirty="0"/>
              </a:p>
            </p:txBody>
          </p:sp>
        </mc:Choice>
        <mc:Fallback>
          <p:sp>
            <p:nvSpPr>
              <p:cNvPr id="4" name="Hexagon 3">
                <a:extLst>
                  <a:ext uri="{FF2B5EF4-FFF2-40B4-BE49-F238E27FC236}">
                    <a16:creationId xmlns:a16="http://schemas.microsoft.com/office/drawing/2014/main" id="{F8F92DEC-4F6B-4BE1-8599-2061258E84EE}"/>
                  </a:ext>
                </a:extLst>
              </p:cNvPr>
              <p:cNvSpPr>
                <a:spLocks noRot="1" noChangeAspect="1" noMove="1" noResize="1" noEditPoints="1" noAdjustHandles="1" noChangeArrowheads="1" noChangeShapeType="1" noTextEdit="1"/>
              </p:cNvSpPr>
              <p:nvPr/>
            </p:nvSpPr>
            <p:spPr>
              <a:xfrm>
                <a:off x="11795681" y="27487573"/>
                <a:ext cx="2559468" cy="2143759"/>
              </a:xfrm>
              <a:prstGeom prst="hexagon">
                <a:avLst/>
              </a:prstGeom>
              <a:blipFill>
                <a:blip r:embed="rId12"/>
                <a:stretch>
                  <a:fillRect/>
                </a:stretch>
              </a:blipFill>
              <a:ln w="76200"/>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35" name="Hexagon 34">
                <a:extLst>
                  <a:ext uri="{FF2B5EF4-FFF2-40B4-BE49-F238E27FC236}">
                    <a16:creationId xmlns:a16="http://schemas.microsoft.com/office/drawing/2014/main" id="{0412FA51-D8D9-4A3A-B7D3-36A5C2EFC7C8}"/>
                  </a:ext>
                </a:extLst>
              </p:cNvPr>
              <p:cNvSpPr/>
              <p:nvPr/>
            </p:nvSpPr>
            <p:spPr>
              <a:xfrm>
                <a:off x="14844625" y="27482797"/>
                <a:ext cx="2559469" cy="2143760"/>
              </a:xfrm>
              <a:prstGeom prst="hexagon">
                <a:avLst/>
              </a:prstGeom>
              <a:ln w="76200"/>
            </p:spPr>
            <p:style>
              <a:lnRef idx="2">
                <a:schemeClr val="accent6"/>
              </a:lnRef>
              <a:fillRef idx="1">
                <a:schemeClr val="lt1"/>
              </a:fillRef>
              <a:effectRef idx="0">
                <a:schemeClr val="accent6"/>
              </a:effectRef>
              <a:fontRef idx="minor">
                <a:schemeClr val="dk1"/>
              </a:fontRef>
            </p:style>
            <p:txBody>
              <a:bodyPr rtlCol="0" anchor="t"/>
              <a:lstStyle/>
              <a:p>
                <a:r>
                  <a:rPr lang="en-US" dirty="0"/>
                  <a:t>             </a:t>
                </a:r>
                <a14:m>
                  <m:oMath xmlns:m="http://schemas.openxmlformats.org/officeDocument/2006/math">
                    <m:sSub>
                      <m:sSubPr>
                        <m:ctrlPr>
                          <a:rPr lang="en-US" i="1" smtClean="0">
                            <a:solidFill>
                              <a:srgbClr val="836967"/>
                            </a:solidFill>
                            <a:latin typeface="Cambria Math" panose="02040503050406030204" pitchFamily="18" charset="0"/>
                          </a:rPr>
                        </m:ctrlPr>
                      </m:sSubPr>
                      <m:e>
                        <m:r>
                          <a:rPr lang="en-US" i="1" smtClean="0">
                            <a:latin typeface="Cambria Math" panose="02040503050406030204" pitchFamily="18" charset="0"/>
                          </a:rPr>
                          <m:t>𝐶</m:t>
                        </m:r>
                      </m:e>
                      <m:sub>
                        <m:r>
                          <a:rPr lang="en-US" i="0" smtClean="0">
                            <a:latin typeface="Cambria Math" panose="02040503050406030204" pitchFamily="18" charset="0"/>
                          </a:rPr>
                          <m:t>1</m:t>
                        </m:r>
                      </m:sub>
                    </m:sSub>
                  </m:oMath>
                </a14:m>
                <a:endParaRPr lang="en-US" dirty="0"/>
              </a:p>
              <a:p>
                <a:endParaRPr lang="en-US" dirty="0"/>
              </a:p>
              <a:p>
                <a:endParaRPr lang="en-US" dirty="0"/>
              </a:p>
              <a:p>
                <a14:m>
                  <m:oMath xmlns:m="http://schemas.openxmlformats.org/officeDocument/2006/math">
                    <m:sSub>
                      <m:sSubPr>
                        <m:ctrlPr>
                          <a:rPr lang="en-US" i="1" smtClean="0">
                            <a:solidFill>
                              <a:srgbClr val="836967"/>
                            </a:solidFill>
                            <a:latin typeface="Cambria Math" panose="02040503050406030204" pitchFamily="18" charset="0"/>
                          </a:rPr>
                        </m:ctrlPr>
                      </m:sSubPr>
                      <m:e>
                        <m:r>
                          <a:rPr lang="en-US" i="1" smtClean="0">
                            <a:latin typeface="Cambria Math" panose="02040503050406030204" pitchFamily="18" charset="0"/>
                          </a:rPr>
                          <m:t>𝐶</m:t>
                        </m:r>
                      </m:e>
                      <m:sub>
                        <m:r>
                          <a:rPr lang="en-US" i="0" smtClean="0">
                            <a:latin typeface="Cambria Math" panose="02040503050406030204" pitchFamily="18" charset="0"/>
                          </a:rPr>
                          <m:t>2</m:t>
                        </m:r>
                      </m:sub>
                    </m:sSub>
                  </m:oMath>
                </a14:m>
                <a:r>
                  <a:rPr lang="en-US" dirty="0"/>
                  <a:t>            </a:t>
                </a:r>
              </a:p>
            </p:txBody>
          </p:sp>
        </mc:Choice>
        <mc:Fallback>
          <p:sp>
            <p:nvSpPr>
              <p:cNvPr id="35" name="Hexagon 34">
                <a:extLst>
                  <a:ext uri="{FF2B5EF4-FFF2-40B4-BE49-F238E27FC236}">
                    <a16:creationId xmlns:a16="http://schemas.microsoft.com/office/drawing/2014/main" id="{0412FA51-D8D9-4A3A-B7D3-36A5C2EFC7C8}"/>
                  </a:ext>
                </a:extLst>
              </p:cNvPr>
              <p:cNvSpPr>
                <a:spLocks noRot="1" noChangeAspect="1" noMove="1" noResize="1" noEditPoints="1" noAdjustHandles="1" noChangeArrowheads="1" noChangeShapeType="1" noTextEdit="1"/>
              </p:cNvSpPr>
              <p:nvPr/>
            </p:nvSpPr>
            <p:spPr>
              <a:xfrm>
                <a:off x="14844625" y="27482797"/>
                <a:ext cx="2559469" cy="2143760"/>
              </a:xfrm>
              <a:prstGeom prst="hexagon">
                <a:avLst/>
              </a:prstGeom>
              <a:blipFill>
                <a:blip r:embed="rId13"/>
                <a:stretch>
                  <a:fillRect/>
                </a:stretch>
              </a:blipFill>
              <a:ln w="76200"/>
            </p:spPr>
            <p:txBody>
              <a:bodyPr/>
              <a:lstStyle/>
              <a:p>
                <a:r>
                  <a:rPr lang="en-US">
                    <a:noFill/>
                  </a:rPr>
                  <a:t> </a:t>
                </a:r>
              </a:p>
            </p:txBody>
          </p:sp>
        </mc:Fallback>
      </mc:AlternateContent>
      <p:sp>
        <p:nvSpPr>
          <p:cNvPr id="5" name="Hexagon 4">
            <a:extLst>
              <a:ext uri="{FF2B5EF4-FFF2-40B4-BE49-F238E27FC236}">
                <a16:creationId xmlns:a16="http://schemas.microsoft.com/office/drawing/2014/main" id="{319C72FD-168C-4D36-A63A-581ED653DABF}"/>
              </a:ext>
            </a:extLst>
          </p:cNvPr>
          <p:cNvSpPr/>
          <p:nvPr/>
        </p:nvSpPr>
        <p:spPr>
          <a:xfrm>
            <a:off x="17938330" y="27482800"/>
            <a:ext cx="2559469" cy="2143760"/>
          </a:xfrm>
          <a:prstGeom prst="hexagon">
            <a:avLst/>
          </a:prstGeom>
          <a:ln w="76200"/>
        </p:spPr>
        <p:style>
          <a:lnRef idx="2">
            <a:schemeClr val="accent3"/>
          </a:lnRef>
          <a:fillRef idx="1">
            <a:schemeClr val="lt1"/>
          </a:fillRef>
          <a:effectRef idx="0">
            <a:schemeClr val="accent3"/>
          </a:effectRef>
          <a:fontRef idx="minor">
            <a:schemeClr val="dk1"/>
          </a:fontRef>
        </p:style>
        <p:txBody>
          <a:bodyPr rtlCol="0" anchor="t"/>
          <a:lstStyle/>
          <a:p>
            <a:r>
              <a:rPr lang="en-US" dirty="0"/>
              <a:t>                       </a:t>
            </a:r>
          </a:p>
        </p:txBody>
      </p:sp>
      <p:sp>
        <p:nvSpPr>
          <p:cNvPr id="6" name="TextBox 5">
            <a:extLst>
              <a:ext uri="{FF2B5EF4-FFF2-40B4-BE49-F238E27FC236}">
                <a16:creationId xmlns:a16="http://schemas.microsoft.com/office/drawing/2014/main" id="{8890E0E3-B27B-4BF9-8058-F9BA3F147298}"/>
              </a:ext>
            </a:extLst>
          </p:cNvPr>
          <p:cNvSpPr txBox="1"/>
          <p:nvPr/>
        </p:nvSpPr>
        <p:spPr>
          <a:xfrm>
            <a:off x="10839452" y="27113467"/>
            <a:ext cx="585632" cy="369332"/>
          </a:xfrm>
          <a:prstGeom prst="rect">
            <a:avLst/>
          </a:prstGeom>
          <a:noFill/>
        </p:spPr>
        <p:txBody>
          <a:bodyPr wrap="square" rtlCol="0">
            <a:spAutoFit/>
          </a:bodyPr>
          <a:lstStyle/>
          <a:p>
            <a:r>
              <a:rPr lang="en-US" dirty="0"/>
              <a:t>1</a:t>
            </a:r>
          </a:p>
        </p:txBody>
      </p:sp>
      <p:sp>
        <p:nvSpPr>
          <p:cNvPr id="42" name="TextBox 41">
            <a:extLst>
              <a:ext uri="{FF2B5EF4-FFF2-40B4-BE49-F238E27FC236}">
                <a16:creationId xmlns:a16="http://schemas.microsoft.com/office/drawing/2014/main" id="{A13E9939-CB13-4283-9E7E-A100D16DC218}"/>
              </a:ext>
            </a:extLst>
          </p:cNvPr>
          <p:cNvSpPr txBox="1"/>
          <p:nvPr/>
        </p:nvSpPr>
        <p:spPr>
          <a:xfrm>
            <a:off x="13833948" y="27113467"/>
            <a:ext cx="585632" cy="369332"/>
          </a:xfrm>
          <a:prstGeom prst="rect">
            <a:avLst/>
          </a:prstGeom>
          <a:noFill/>
        </p:spPr>
        <p:txBody>
          <a:bodyPr wrap="square" rtlCol="0">
            <a:spAutoFit/>
          </a:bodyPr>
          <a:lstStyle/>
          <a:p>
            <a:r>
              <a:rPr lang="en-US" dirty="0"/>
              <a:t>1</a:t>
            </a:r>
          </a:p>
        </p:txBody>
      </p:sp>
      <p:sp>
        <p:nvSpPr>
          <p:cNvPr id="44" name="TextBox 43">
            <a:extLst>
              <a:ext uri="{FF2B5EF4-FFF2-40B4-BE49-F238E27FC236}">
                <a16:creationId xmlns:a16="http://schemas.microsoft.com/office/drawing/2014/main" id="{84366425-29EA-431A-9F18-0A1C9BE05569}"/>
              </a:ext>
            </a:extLst>
          </p:cNvPr>
          <p:cNvSpPr txBox="1"/>
          <p:nvPr/>
        </p:nvSpPr>
        <p:spPr>
          <a:xfrm>
            <a:off x="16837598" y="27113467"/>
            <a:ext cx="585632" cy="369332"/>
          </a:xfrm>
          <a:prstGeom prst="rect">
            <a:avLst/>
          </a:prstGeom>
          <a:noFill/>
        </p:spPr>
        <p:txBody>
          <a:bodyPr wrap="square" rtlCol="0">
            <a:spAutoFit/>
          </a:bodyPr>
          <a:lstStyle/>
          <a:p>
            <a:r>
              <a:rPr lang="en-US" dirty="0"/>
              <a:t>1</a:t>
            </a:r>
          </a:p>
        </p:txBody>
      </p:sp>
      <p:sp>
        <p:nvSpPr>
          <p:cNvPr id="46" name="TextBox 45">
            <a:extLst>
              <a:ext uri="{FF2B5EF4-FFF2-40B4-BE49-F238E27FC236}">
                <a16:creationId xmlns:a16="http://schemas.microsoft.com/office/drawing/2014/main" id="{1FA74136-6869-492E-9AB8-0E01485556C4}"/>
              </a:ext>
            </a:extLst>
          </p:cNvPr>
          <p:cNvSpPr txBox="1"/>
          <p:nvPr/>
        </p:nvSpPr>
        <p:spPr>
          <a:xfrm>
            <a:off x="19956858" y="27113467"/>
            <a:ext cx="585632" cy="369332"/>
          </a:xfrm>
          <a:prstGeom prst="rect">
            <a:avLst/>
          </a:prstGeom>
          <a:noFill/>
        </p:spPr>
        <p:txBody>
          <a:bodyPr wrap="square" rtlCol="0">
            <a:spAutoFit/>
          </a:bodyPr>
          <a:lstStyle/>
          <a:p>
            <a:r>
              <a:rPr lang="en-US" dirty="0"/>
              <a:t>1</a:t>
            </a:r>
          </a:p>
        </p:txBody>
      </p:sp>
      <p:cxnSp>
        <p:nvCxnSpPr>
          <p:cNvPr id="8" name="Straight Connector 7">
            <a:extLst>
              <a:ext uri="{FF2B5EF4-FFF2-40B4-BE49-F238E27FC236}">
                <a16:creationId xmlns:a16="http://schemas.microsoft.com/office/drawing/2014/main" id="{CE7122D1-CF8B-448C-A7C1-C412941AEB8E}"/>
              </a:ext>
            </a:extLst>
          </p:cNvPr>
          <p:cNvCxnSpPr>
            <a:cxnSpLocks/>
          </p:cNvCxnSpPr>
          <p:nvPr/>
        </p:nvCxnSpPr>
        <p:spPr>
          <a:xfrm>
            <a:off x="18517298" y="27482799"/>
            <a:ext cx="1973579" cy="1071879"/>
          </a:xfrm>
          <a:prstGeom prst="line">
            <a:avLst/>
          </a:prstGeom>
        </p:spPr>
        <p:style>
          <a:lnRef idx="3">
            <a:schemeClr val="dk1"/>
          </a:lnRef>
          <a:fillRef idx="0">
            <a:schemeClr val="dk1"/>
          </a:fillRef>
          <a:effectRef idx="2">
            <a:schemeClr val="dk1"/>
          </a:effectRef>
          <a:fontRef idx="minor">
            <a:schemeClr val="tx1"/>
          </a:fontRef>
        </p:style>
      </p:cxnSp>
      <p:cxnSp>
        <p:nvCxnSpPr>
          <p:cNvPr id="10" name="Straight Connector 9">
            <a:extLst>
              <a:ext uri="{FF2B5EF4-FFF2-40B4-BE49-F238E27FC236}">
                <a16:creationId xmlns:a16="http://schemas.microsoft.com/office/drawing/2014/main" id="{15373FEC-56DE-4A6B-B594-D76C9A47AC99}"/>
              </a:ext>
            </a:extLst>
          </p:cNvPr>
          <p:cNvCxnSpPr>
            <a:cxnSpLocks/>
          </p:cNvCxnSpPr>
          <p:nvPr/>
        </p:nvCxnSpPr>
        <p:spPr>
          <a:xfrm flipH="1">
            <a:off x="8777980" y="27482799"/>
            <a:ext cx="1973580" cy="1071880"/>
          </a:xfrm>
          <a:prstGeom prst="line">
            <a:avLst/>
          </a:prstGeom>
        </p:spPr>
        <p:style>
          <a:lnRef idx="3">
            <a:schemeClr val="dk1"/>
          </a:lnRef>
          <a:fillRef idx="0">
            <a:schemeClr val="dk1"/>
          </a:fillRef>
          <a:effectRef idx="2">
            <a:schemeClr val="dk1"/>
          </a:effectRef>
          <a:fontRef idx="minor">
            <a:schemeClr val="tx1"/>
          </a:fontRef>
        </p:style>
      </p:cxnSp>
      <p:cxnSp>
        <p:nvCxnSpPr>
          <p:cNvPr id="13" name="Straight Connector 12">
            <a:extLst>
              <a:ext uri="{FF2B5EF4-FFF2-40B4-BE49-F238E27FC236}">
                <a16:creationId xmlns:a16="http://schemas.microsoft.com/office/drawing/2014/main" id="{3F765E91-68CC-4B59-A8F4-C84DDBD8412F}"/>
              </a:ext>
            </a:extLst>
          </p:cNvPr>
          <p:cNvCxnSpPr>
            <a:cxnSpLocks/>
          </p:cNvCxnSpPr>
          <p:nvPr/>
        </p:nvCxnSpPr>
        <p:spPr>
          <a:xfrm flipH="1">
            <a:off x="12398924" y="27482798"/>
            <a:ext cx="1437640" cy="2143759"/>
          </a:xfrm>
          <a:prstGeom prst="line">
            <a:avLst/>
          </a:prstGeom>
        </p:spPr>
        <p:style>
          <a:lnRef idx="3">
            <a:schemeClr val="dk1"/>
          </a:lnRef>
          <a:fillRef idx="0">
            <a:schemeClr val="dk1"/>
          </a:fillRef>
          <a:effectRef idx="2">
            <a:schemeClr val="dk1"/>
          </a:effectRef>
          <a:fontRef idx="minor">
            <a:schemeClr val="tx1"/>
          </a:fontRef>
        </p:style>
      </p:cxnSp>
      <p:cxnSp>
        <p:nvCxnSpPr>
          <p:cNvPr id="16" name="Straight Connector 15">
            <a:extLst>
              <a:ext uri="{FF2B5EF4-FFF2-40B4-BE49-F238E27FC236}">
                <a16:creationId xmlns:a16="http://schemas.microsoft.com/office/drawing/2014/main" id="{E32ABF49-4C75-4FE8-9BE0-995D3E84176E}"/>
              </a:ext>
            </a:extLst>
          </p:cNvPr>
          <p:cNvCxnSpPr>
            <a:cxnSpLocks/>
            <a:stCxn id="4" idx="4"/>
            <a:endCxn id="4" idx="2"/>
          </p:cNvCxnSpPr>
          <p:nvPr/>
        </p:nvCxnSpPr>
        <p:spPr>
          <a:xfrm>
            <a:off x="12331621" y="27487573"/>
            <a:ext cx="0" cy="2143759"/>
          </a:xfrm>
          <a:prstGeom prst="line">
            <a:avLst/>
          </a:prstGeom>
          <a:ln w="952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22" name="Straight Connector 21">
            <a:extLst>
              <a:ext uri="{FF2B5EF4-FFF2-40B4-BE49-F238E27FC236}">
                <a16:creationId xmlns:a16="http://schemas.microsoft.com/office/drawing/2014/main" id="{5F893931-C7B6-4776-B616-C81AAB19F819}"/>
              </a:ext>
            </a:extLst>
          </p:cNvPr>
          <p:cNvCxnSpPr>
            <a:cxnSpLocks/>
            <a:stCxn id="35" idx="5"/>
            <a:endCxn id="35" idx="1"/>
          </p:cNvCxnSpPr>
          <p:nvPr/>
        </p:nvCxnSpPr>
        <p:spPr>
          <a:xfrm>
            <a:off x="16868154" y="27482797"/>
            <a:ext cx="0" cy="2143760"/>
          </a:xfrm>
          <a:prstGeom prst="line">
            <a:avLst/>
          </a:prstGeom>
        </p:spPr>
        <p:style>
          <a:lnRef idx="3">
            <a:schemeClr val="dk1"/>
          </a:lnRef>
          <a:fillRef idx="0">
            <a:schemeClr val="dk1"/>
          </a:fillRef>
          <a:effectRef idx="2">
            <a:schemeClr val="dk1"/>
          </a:effectRef>
          <a:fontRef idx="minor">
            <a:schemeClr val="tx1"/>
          </a:fontRef>
        </p:style>
      </p:cxnSp>
      <p:cxnSp>
        <p:nvCxnSpPr>
          <p:cNvPr id="26" name="Straight Connector 25">
            <a:extLst>
              <a:ext uri="{FF2B5EF4-FFF2-40B4-BE49-F238E27FC236}">
                <a16:creationId xmlns:a16="http://schemas.microsoft.com/office/drawing/2014/main" id="{729B5172-AD7C-47A6-9B36-148A9A9E63A7}"/>
              </a:ext>
            </a:extLst>
          </p:cNvPr>
          <p:cNvCxnSpPr>
            <a:cxnSpLocks/>
          </p:cNvCxnSpPr>
          <p:nvPr/>
        </p:nvCxnSpPr>
        <p:spPr>
          <a:xfrm>
            <a:off x="15396180" y="27482797"/>
            <a:ext cx="1437641" cy="2143760"/>
          </a:xfrm>
          <a:prstGeom prst="line">
            <a:avLst/>
          </a:prstGeom>
          <a:ln w="952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mc:AlternateContent xmlns:mc="http://schemas.openxmlformats.org/markup-compatibility/2006">
        <mc:Choice xmlns:a14="http://schemas.microsoft.com/office/drawing/2010/main" Requires="a14">
          <p:sp>
            <p:nvSpPr>
              <p:cNvPr id="28" name="TextBox 27">
                <a:extLst>
                  <a:ext uri="{FF2B5EF4-FFF2-40B4-BE49-F238E27FC236}">
                    <a16:creationId xmlns:a16="http://schemas.microsoft.com/office/drawing/2014/main" id="{0B982770-3627-491D-B9E6-FB4D8B564A23}"/>
                  </a:ext>
                </a:extLst>
              </p:cNvPr>
              <p:cNvSpPr txBox="1"/>
              <p:nvPr/>
            </p:nvSpPr>
            <p:spPr>
              <a:xfrm>
                <a:off x="9214136" y="27649406"/>
                <a:ext cx="490016"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i="1" smtClean="0">
                              <a:solidFill>
                                <a:srgbClr val="836967"/>
                              </a:solidFill>
                              <a:latin typeface="Cambria Math" panose="02040503050406030204" pitchFamily="18" charset="0"/>
                            </a:rPr>
                          </m:ctrlPr>
                        </m:sSubPr>
                        <m:e>
                          <m:r>
                            <a:rPr lang="en-US" i="1">
                              <a:latin typeface="Cambria Math" panose="02040503050406030204" pitchFamily="18" charset="0"/>
                            </a:rPr>
                            <m:t>𝐶</m:t>
                          </m:r>
                        </m:e>
                        <m:sub>
                          <m:r>
                            <a:rPr lang="en-US" i="0">
                              <a:latin typeface="Cambria Math" panose="02040503050406030204" pitchFamily="18" charset="0"/>
                            </a:rPr>
                            <m:t>0</m:t>
                          </m:r>
                        </m:sub>
                      </m:sSub>
                    </m:oMath>
                  </m:oMathPara>
                </a14:m>
                <a:endParaRPr lang="en-US" dirty="0"/>
              </a:p>
            </p:txBody>
          </p:sp>
        </mc:Choice>
        <mc:Fallback>
          <p:sp>
            <p:nvSpPr>
              <p:cNvPr id="28" name="TextBox 27">
                <a:extLst>
                  <a:ext uri="{FF2B5EF4-FFF2-40B4-BE49-F238E27FC236}">
                    <a16:creationId xmlns:a16="http://schemas.microsoft.com/office/drawing/2014/main" id="{0B982770-3627-491D-B9E6-FB4D8B564A23}"/>
                  </a:ext>
                </a:extLst>
              </p:cNvPr>
              <p:cNvSpPr txBox="1">
                <a:spLocks noRot="1" noChangeAspect="1" noMove="1" noResize="1" noEditPoints="1" noAdjustHandles="1" noChangeArrowheads="1" noChangeShapeType="1" noTextEdit="1"/>
              </p:cNvSpPr>
              <p:nvPr/>
            </p:nvSpPr>
            <p:spPr>
              <a:xfrm>
                <a:off x="9214136" y="27649406"/>
                <a:ext cx="490016" cy="369332"/>
              </a:xfrm>
              <a:prstGeom prst="rect">
                <a:avLst/>
              </a:prstGeom>
              <a:blipFill>
                <a:blip r:embed="rId14"/>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48" name="TextBox 47">
                <a:extLst>
                  <a:ext uri="{FF2B5EF4-FFF2-40B4-BE49-F238E27FC236}">
                    <a16:creationId xmlns:a16="http://schemas.microsoft.com/office/drawing/2014/main" id="{92A12AE6-2E65-46B7-BF70-E96F72210C82}"/>
                  </a:ext>
                </a:extLst>
              </p:cNvPr>
              <p:cNvSpPr txBox="1"/>
              <p:nvPr/>
            </p:nvSpPr>
            <p:spPr>
              <a:xfrm>
                <a:off x="12442925" y="27732977"/>
                <a:ext cx="484587"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i="1" smtClean="0">
                              <a:solidFill>
                                <a:srgbClr val="836967"/>
                              </a:solidFill>
                              <a:latin typeface="Cambria Math" panose="02040503050406030204" pitchFamily="18" charset="0"/>
                            </a:rPr>
                          </m:ctrlPr>
                        </m:sSubPr>
                        <m:e>
                          <m:r>
                            <a:rPr lang="en-US" b="0" i="1" smtClean="0">
                              <a:solidFill>
                                <a:srgbClr val="836967"/>
                              </a:solidFill>
                              <a:latin typeface="Cambria Math" panose="02040503050406030204" pitchFamily="18" charset="0"/>
                            </a:rPr>
                            <m:t>𝐶</m:t>
                          </m:r>
                        </m:e>
                        <m:sub>
                          <m:r>
                            <a:rPr lang="en-US" i="0">
                              <a:latin typeface="Cambria Math" panose="02040503050406030204" pitchFamily="18" charset="0"/>
                            </a:rPr>
                            <m:t>1</m:t>
                          </m:r>
                        </m:sub>
                      </m:sSub>
                    </m:oMath>
                  </m:oMathPara>
                </a14:m>
                <a:endParaRPr lang="en-US" dirty="0"/>
              </a:p>
            </p:txBody>
          </p:sp>
        </mc:Choice>
        <mc:Fallback>
          <p:sp>
            <p:nvSpPr>
              <p:cNvPr id="48" name="TextBox 47">
                <a:extLst>
                  <a:ext uri="{FF2B5EF4-FFF2-40B4-BE49-F238E27FC236}">
                    <a16:creationId xmlns:a16="http://schemas.microsoft.com/office/drawing/2014/main" id="{92A12AE6-2E65-46B7-BF70-E96F72210C82}"/>
                  </a:ext>
                </a:extLst>
              </p:cNvPr>
              <p:cNvSpPr txBox="1">
                <a:spLocks noRot="1" noChangeAspect="1" noMove="1" noResize="1" noEditPoints="1" noAdjustHandles="1" noChangeArrowheads="1" noChangeShapeType="1" noTextEdit="1"/>
              </p:cNvSpPr>
              <p:nvPr/>
            </p:nvSpPr>
            <p:spPr>
              <a:xfrm>
                <a:off x="12442925" y="27732977"/>
                <a:ext cx="484587" cy="369332"/>
              </a:xfrm>
              <a:prstGeom prst="rect">
                <a:avLst/>
              </a:prstGeom>
              <a:blipFill>
                <a:blip r:embed="rId15"/>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53" name="TextBox 52">
                <a:extLst>
                  <a:ext uri="{FF2B5EF4-FFF2-40B4-BE49-F238E27FC236}">
                    <a16:creationId xmlns:a16="http://schemas.microsoft.com/office/drawing/2014/main" id="{796C1F19-3951-450D-B022-7B3C21A9E2F4}"/>
                  </a:ext>
                </a:extLst>
              </p:cNvPr>
              <p:cNvSpPr txBox="1"/>
              <p:nvPr/>
            </p:nvSpPr>
            <p:spPr>
              <a:xfrm>
                <a:off x="19364950" y="27567447"/>
                <a:ext cx="347574"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i="1" smtClean="0">
                              <a:solidFill>
                                <a:srgbClr val="836967"/>
                              </a:solidFill>
                              <a:latin typeface="Cambria Math" panose="02040503050406030204" pitchFamily="18" charset="0"/>
                            </a:rPr>
                          </m:ctrlPr>
                        </m:sSubPr>
                        <m:e>
                          <m:r>
                            <a:rPr lang="en-US" i="1" smtClean="0">
                              <a:latin typeface="Cambria Math" panose="02040503050406030204" pitchFamily="18" charset="0"/>
                            </a:rPr>
                            <m:t>𝐶</m:t>
                          </m:r>
                        </m:e>
                        <m:sub>
                          <m:r>
                            <a:rPr lang="en-US" i="1" smtClean="0">
                              <a:latin typeface="Cambria Math" panose="02040503050406030204" pitchFamily="18" charset="0"/>
                            </a:rPr>
                            <m:t>0</m:t>
                          </m:r>
                        </m:sub>
                      </m:sSub>
                    </m:oMath>
                  </m:oMathPara>
                </a14:m>
                <a:endParaRPr lang="en-US" dirty="0"/>
              </a:p>
            </p:txBody>
          </p:sp>
        </mc:Choice>
        <mc:Fallback>
          <p:sp>
            <p:nvSpPr>
              <p:cNvPr id="53" name="TextBox 52">
                <a:extLst>
                  <a:ext uri="{FF2B5EF4-FFF2-40B4-BE49-F238E27FC236}">
                    <a16:creationId xmlns:a16="http://schemas.microsoft.com/office/drawing/2014/main" id="{796C1F19-3951-450D-B022-7B3C21A9E2F4}"/>
                  </a:ext>
                </a:extLst>
              </p:cNvPr>
              <p:cNvSpPr txBox="1">
                <a:spLocks noRot="1" noChangeAspect="1" noMove="1" noResize="1" noEditPoints="1" noAdjustHandles="1" noChangeArrowheads="1" noChangeShapeType="1" noTextEdit="1"/>
              </p:cNvSpPr>
              <p:nvPr/>
            </p:nvSpPr>
            <p:spPr>
              <a:xfrm>
                <a:off x="19364950" y="27567447"/>
                <a:ext cx="347574" cy="369332"/>
              </a:xfrm>
              <a:prstGeom prst="rect">
                <a:avLst/>
              </a:prstGeom>
              <a:blipFill>
                <a:blip r:embed="rId16"/>
                <a:stretch>
                  <a:fillRect r="-7018"/>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54" name="TextBox 53">
                <a:extLst>
                  <a:ext uri="{FF2B5EF4-FFF2-40B4-BE49-F238E27FC236}">
                    <a16:creationId xmlns:a16="http://schemas.microsoft.com/office/drawing/2014/main" id="{0B08125B-9372-42F6-9108-7678C802B394}"/>
                  </a:ext>
                </a:extLst>
              </p:cNvPr>
              <p:cNvSpPr txBox="1"/>
              <p:nvPr/>
            </p:nvSpPr>
            <p:spPr>
              <a:xfrm>
                <a:off x="18810594" y="28370011"/>
                <a:ext cx="490016"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i="1" smtClean="0">
                              <a:solidFill>
                                <a:srgbClr val="836967"/>
                              </a:solidFill>
                              <a:latin typeface="Cambria Math" panose="02040503050406030204" pitchFamily="18" charset="0"/>
                            </a:rPr>
                          </m:ctrlPr>
                        </m:sSubPr>
                        <m:e>
                          <m:r>
                            <a:rPr lang="en-US" i="1">
                              <a:latin typeface="Cambria Math" panose="02040503050406030204" pitchFamily="18" charset="0"/>
                            </a:rPr>
                            <m:t>𝐶</m:t>
                          </m:r>
                        </m:e>
                        <m:sub>
                          <m:r>
                            <a:rPr lang="en-US" i="0">
                              <a:latin typeface="Cambria Math" panose="02040503050406030204" pitchFamily="18" charset="0"/>
                            </a:rPr>
                            <m:t>3</m:t>
                          </m:r>
                        </m:sub>
                      </m:sSub>
                    </m:oMath>
                  </m:oMathPara>
                </a14:m>
                <a:endParaRPr lang="en-US" dirty="0"/>
              </a:p>
            </p:txBody>
          </p:sp>
        </mc:Choice>
        <mc:Fallback>
          <p:sp>
            <p:nvSpPr>
              <p:cNvPr id="54" name="TextBox 53">
                <a:extLst>
                  <a:ext uri="{FF2B5EF4-FFF2-40B4-BE49-F238E27FC236}">
                    <a16:creationId xmlns:a16="http://schemas.microsoft.com/office/drawing/2014/main" id="{0B08125B-9372-42F6-9108-7678C802B394}"/>
                  </a:ext>
                </a:extLst>
              </p:cNvPr>
              <p:cNvSpPr txBox="1">
                <a:spLocks noRot="1" noChangeAspect="1" noMove="1" noResize="1" noEditPoints="1" noAdjustHandles="1" noChangeArrowheads="1" noChangeShapeType="1" noTextEdit="1"/>
              </p:cNvSpPr>
              <p:nvPr/>
            </p:nvSpPr>
            <p:spPr>
              <a:xfrm>
                <a:off x="18810594" y="28370011"/>
                <a:ext cx="490016" cy="369332"/>
              </a:xfrm>
              <a:prstGeom prst="rect">
                <a:avLst/>
              </a:prstGeom>
              <a:blipFill>
                <a:blip r:embed="rId17"/>
                <a:stretch>
                  <a:fillRect/>
                </a:stretch>
              </a:blipFill>
            </p:spPr>
            <p:txBody>
              <a:bodyPr/>
              <a:lstStyle/>
              <a:p>
                <a:r>
                  <a:rPr lang="en-US">
                    <a:noFill/>
                  </a:rPr>
                  <a:t> </a:t>
                </a:r>
              </a:p>
            </p:txBody>
          </p:sp>
        </mc:Fallback>
      </mc:AlternateContent>
      <p:sp>
        <p:nvSpPr>
          <p:cNvPr id="55" name="TextBox 54">
            <a:extLst>
              <a:ext uri="{FF2B5EF4-FFF2-40B4-BE49-F238E27FC236}">
                <a16:creationId xmlns:a16="http://schemas.microsoft.com/office/drawing/2014/main" id="{C553D3B3-E277-498F-B070-E5307642C33E}"/>
              </a:ext>
            </a:extLst>
          </p:cNvPr>
          <p:cNvSpPr txBox="1"/>
          <p:nvPr/>
        </p:nvSpPr>
        <p:spPr>
          <a:xfrm>
            <a:off x="20872559" y="26947850"/>
            <a:ext cx="7550041" cy="5078313"/>
          </a:xfrm>
          <a:prstGeom prst="rect">
            <a:avLst/>
          </a:prstGeom>
          <a:noFill/>
        </p:spPr>
        <p:txBody>
          <a:bodyPr wrap="square" rtlCol="0">
            <a:spAutoFit/>
          </a:bodyPr>
          <a:lstStyle/>
          <a:p>
            <a:r>
              <a:rPr lang="en-US" sz="3600" dirty="0">
                <a:latin typeface="Calibri" panose="020F0502020204030204" pitchFamily="34" charset="0"/>
                <a:cs typeface="Calibri" panose="020F0502020204030204" pitchFamily="34" charset="0"/>
              </a:rPr>
              <a:t>Note that the dotted lines represent lines that must be chosen next, since otherwise the shape would fall into a previous category. When the hexagon is divided, it creates new shapes of n+1 or fewer sides, which can then go through the same process. Summed together, this creates the recurrence relation for n=4.</a:t>
            </a:r>
          </a:p>
        </p:txBody>
      </p:sp>
      <p:sp>
        <p:nvSpPr>
          <p:cNvPr id="65" name="Google Shape;176;p1">
            <a:extLst>
              <a:ext uri="{FF2B5EF4-FFF2-40B4-BE49-F238E27FC236}">
                <a16:creationId xmlns:a16="http://schemas.microsoft.com/office/drawing/2014/main" id="{3E634B3C-61C2-4C8F-B282-80193688188A}"/>
              </a:ext>
            </a:extLst>
          </p:cNvPr>
          <p:cNvSpPr txBox="1"/>
          <p:nvPr/>
        </p:nvSpPr>
        <p:spPr>
          <a:xfrm>
            <a:off x="29226693" y="9340155"/>
            <a:ext cx="13894570" cy="1938952"/>
          </a:xfrm>
          <a:prstGeom prst="rect">
            <a:avLst/>
          </a:prstGeom>
          <a:solidFill>
            <a:schemeClr val="accent2"/>
          </a:solidFill>
          <a:ln w="12700" cap="flat" cmpd="sng">
            <a:solidFill>
              <a:schemeClr val="accent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6000"/>
              <a:buFont typeface="Arial"/>
              <a:buNone/>
            </a:pPr>
            <a:r>
              <a:rPr lang="en-US" sz="6000" i="1" dirty="0">
                <a:solidFill>
                  <a:schemeClr val="lt1"/>
                </a:solidFill>
                <a:latin typeface="Calibri" panose="020F0502020204030204" pitchFamily="34" charset="0"/>
                <a:ea typeface="Arial"/>
                <a:cs typeface="Calibri" panose="020F0502020204030204" pitchFamily="34" charset="0"/>
                <a:sym typeface="Times New Roman"/>
              </a:rPr>
              <a:t>Correspondence between Dyck Words and Dividing Polygons</a:t>
            </a:r>
            <a:endParaRPr sz="1400" b="0" i="1" u="none" strike="noStrike" cap="none" dirty="0">
              <a:solidFill>
                <a:srgbClr val="000000"/>
              </a:solidFill>
              <a:latin typeface="Calibri" panose="020F0502020204030204" pitchFamily="34" charset="0"/>
              <a:ea typeface="Arial"/>
              <a:cs typeface="Calibri" panose="020F0502020204030204" pitchFamily="34" charset="0"/>
              <a:sym typeface="Arial"/>
            </a:endParaRPr>
          </a:p>
        </p:txBody>
      </p:sp>
      <mc:AlternateContent xmlns:mc="http://schemas.openxmlformats.org/markup-compatibility/2006" xmlns:a14="http://schemas.microsoft.com/office/drawing/2010/main">
        <mc:Choice Requires="a14">
          <p:sp>
            <p:nvSpPr>
              <p:cNvPr id="56" name="TextBox 55">
                <a:extLst>
                  <a:ext uri="{FF2B5EF4-FFF2-40B4-BE49-F238E27FC236}">
                    <a16:creationId xmlns:a16="http://schemas.microsoft.com/office/drawing/2014/main" id="{F414A04B-9D0A-4880-81E0-41903F95B9F1}"/>
                  </a:ext>
                </a:extLst>
              </p:cNvPr>
              <p:cNvSpPr txBox="1"/>
              <p:nvPr/>
            </p:nvSpPr>
            <p:spPr>
              <a:xfrm>
                <a:off x="29257308" y="11279107"/>
                <a:ext cx="13863954" cy="1615827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3600" dirty="0">
                    <a:latin typeface="Calibri" panose="020F0502020204030204" pitchFamily="34" charset="0"/>
                    <a:cs typeface="Calibri" panose="020F0502020204030204" pitchFamily="34" charset="0"/>
                  </a:rPr>
                  <a:t>To demonstrate how the Dyck words and dividing polygons are the same problem with the same number of valid solutions, we can look at how both form the recurrence relation. Each case in these problems is assigned to one specific element of the recurrence relation, a product of the form </a:t>
                </a:r>
                <a14:m>
                  <m:oMath xmlns:m="http://schemas.openxmlformats.org/officeDocument/2006/math">
                    <m:sSub>
                      <m:sSubPr>
                        <m:ctrlPr>
                          <a:rPr lang="en-US" sz="3600" i="1" smtClean="0">
                            <a:latin typeface="Cambria Math" panose="02040503050406030204" pitchFamily="18" charset="0"/>
                            <a:cs typeface="Calibri" panose="020F0502020204030204" pitchFamily="34" charset="0"/>
                          </a:rPr>
                        </m:ctrlPr>
                      </m:sSubPr>
                      <m:e>
                        <m:r>
                          <a:rPr lang="en-US" sz="3600" b="0" i="1" smtClean="0">
                            <a:latin typeface="Cambria Math" panose="02040503050406030204" pitchFamily="18" charset="0"/>
                            <a:cs typeface="Calibri" panose="020F0502020204030204" pitchFamily="34" charset="0"/>
                          </a:rPr>
                          <m:t>𝐶</m:t>
                        </m:r>
                      </m:e>
                      <m:sub>
                        <m:r>
                          <a:rPr lang="en-US" sz="3600" b="0" i="1" smtClean="0">
                            <a:latin typeface="Cambria Math" panose="02040503050406030204" pitchFamily="18" charset="0"/>
                            <a:cs typeface="Calibri" panose="020F0502020204030204" pitchFamily="34" charset="0"/>
                          </a:rPr>
                          <m:t>𝑖</m:t>
                        </m:r>
                      </m:sub>
                    </m:sSub>
                    <m:sSub>
                      <m:sSubPr>
                        <m:ctrlPr>
                          <a:rPr lang="en-US" sz="3600" i="1" smtClean="0">
                            <a:latin typeface="Cambria Math" panose="02040503050406030204" pitchFamily="18" charset="0"/>
                            <a:cs typeface="Calibri" panose="020F0502020204030204" pitchFamily="34" charset="0"/>
                          </a:rPr>
                        </m:ctrlPr>
                      </m:sSubPr>
                      <m:e>
                        <m:r>
                          <a:rPr lang="en-US" sz="3600" b="0" i="1" smtClean="0">
                            <a:latin typeface="Cambria Math" panose="02040503050406030204" pitchFamily="18" charset="0"/>
                            <a:cs typeface="Calibri" panose="020F0502020204030204" pitchFamily="34" charset="0"/>
                          </a:rPr>
                          <m:t>𝐶</m:t>
                        </m:r>
                      </m:e>
                      <m:sub>
                        <m:r>
                          <a:rPr lang="en-US" sz="3600" b="0" i="1" smtClean="0">
                            <a:latin typeface="Cambria Math" panose="02040503050406030204" pitchFamily="18" charset="0"/>
                            <a:cs typeface="Calibri" panose="020F0502020204030204" pitchFamily="34" charset="0"/>
                          </a:rPr>
                          <m:t>𝑛</m:t>
                        </m:r>
                        <m:r>
                          <a:rPr lang="en-US" sz="3600" b="0" i="1" smtClean="0">
                            <a:latin typeface="Cambria Math" panose="02040503050406030204" pitchFamily="18" charset="0"/>
                            <a:cs typeface="Calibri" panose="020F0502020204030204" pitchFamily="34" charset="0"/>
                          </a:rPr>
                          <m:t>−</m:t>
                        </m:r>
                        <m:r>
                          <a:rPr lang="en-US" sz="3600" b="0" i="1" smtClean="0">
                            <a:latin typeface="Cambria Math" panose="02040503050406030204" pitchFamily="18" charset="0"/>
                            <a:cs typeface="Calibri" panose="020F0502020204030204" pitchFamily="34" charset="0"/>
                          </a:rPr>
                          <m:t>𝑖</m:t>
                        </m:r>
                      </m:sub>
                    </m:sSub>
                  </m:oMath>
                </a14:m>
                <a:r>
                  <a:rPr lang="en-US" sz="3600" dirty="0">
                    <a:latin typeface="Calibri" panose="020F0502020204030204" pitchFamily="34" charset="0"/>
                    <a:cs typeface="Calibri" panose="020F0502020204030204" pitchFamily="34" charset="0"/>
                  </a:rPr>
                  <a:t>, based on an initial choice. For the Dyck words, this decision is based on where the “closing” character that matches the initial “opening” character is placed, dividing the word into two valid Dyck words. For polygons, the decision is made from the location of the first division in relation to an arbitrarily chosen vertex. </a:t>
                </a:r>
              </a:p>
              <a:p>
                <a:r>
                  <a:rPr lang="en-US" sz="3600" dirty="0">
                    <a:latin typeface="Calibri" panose="020F0502020204030204" pitchFamily="34" charset="0"/>
                    <a:cs typeface="Calibri" panose="020F0502020204030204" pitchFamily="34" charset="0"/>
                  </a:rPr>
                  <a:t>For example, compare the cases of n=4 for both Dyck words and polygons. There are four cases valid polygon divisions and Dyck words can fall into, which correspond to each other. </a:t>
                </a:r>
              </a:p>
              <a:p>
                <a14:m>
                  <m:oMath xmlns:m="http://schemas.openxmlformats.org/officeDocument/2006/math">
                    <m:sSub>
                      <m:sSubPr>
                        <m:ctrlPr>
                          <a:rPr lang="en-US" sz="3600" i="1" smtClean="0">
                            <a:latin typeface="Cambria Math" panose="02040503050406030204" pitchFamily="18" charset="0"/>
                            <a:cs typeface="Calibri" panose="020F0502020204030204" pitchFamily="34" charset="0"/>
                          </a:rPr>
                        </m:ctrlPr>
                      </m:sSubPr>
                      <m:e>
                        <m:r>
                          <a:rPr lang="en-US" sz="3600" b="0" i="1" smtClean="0">
                            <a:latin typeface="Cambria Math" panose="02040503050406030204" pitchFamily="18" charset="0"/>
                            <a:cs typeface="Calibri" panose="020F0502020204030204" pitchFamily="34" charset="0"/>
                          </a:rPr>
                          <m:t>𝐶</m:t>
                        </m:r>
                      </m:e>
                      <m:sub>
                        <m:r>
                          <a:rPr lang="en-US" sz="3600" b="0" i="1" smtClean="0">
                            <a:latin typeface="Cambria Math" panose="02040503050406030204" pitchFamily="18" charset="0"/>
                            <a:cs typeface="Calibri" panose="020F0502020204030204" pitchFamily="34" charset="0"/>
                          </a:rPr>
                          <m:t>0</m:t>
                        </m:r>
                      </m:sub>
                    </m:sSub>
                    <m:sSub>
                      <m:sSubPr>
                        <m:ctrlPr>
                          <a:rPr lang="en-US" sz="3600" i="1" smtClean="0">
                            <a:latin typeface="Cambria Math" panose="02040503050406030204" pitchFamily="18" charset="0"/>
                            <a:cs typeface="Calibri" panose="020F0502020204030204" pitchFamily="34" charset="0"/>
                          </a:rPr>
                        </m:ctrlPr>
                      </m:sSubPr>
                      <m:e>
                        <m:r>
                          <a:rPr lang="en-US" sz="3600" b="0" i="1" smtClean="0">
                            <a:latin typeface="Cambria Math" panose="02040503050406030204" pitchFamily="18" charset="0"/>
                            <a:cs typeface="Calibri" panose="020F0502020204030204" pitchFamily="34" charset="0"/>
                          </a:rPr>
                          <m:t>𝐶</m:t>
                        </m:r>
                      </m:e>
                      <m:sub>
                        <m:r>
                          <a:rPr lang="en-US" sz="3600" b="0" i="1" smtClean="0">
                            <a:latin typeface="Cambria Math" panose="02040503050406030204" pitchFamily="18" charset="0"/>
                            <a:cs typeface="Calibri" panose="020F0502020204030204" pitchFamily="34" charset="0"/>
                          </a:rPr>
                          <m:t>3</m:t>
                        </m:r>
                      </m:sub>
                    </m:sSub>
                  </m:oMath>
                </a14:m>
                <a:r>
                  <a:rPr lang="en-US" sz="3600" dirty="0">
                    <a:latin typeface="Calibri" panose="020F0502020204030204" pitchFamily="34" charset="0"/>
                    <a:cs typeface="Calibri" panose="020F0502020204030204" pitchFamily="34" charset="0"/>
                  </a:rPr>
                  <a:t>													</a:t>
                </a:r>
                <a14:m>
                  <m:oMath xmlns:m="http://schemas.openxmlformats.org/officeDocument/2006/math">
                    <m:sSub>
                      <m:sSubPr>
                        <m:ctrlPr>
                          <a:rPr lang="en-US" sz="3600" i="1" smtClean="0">
                            <a:latin typeface="Cambria Math" panose="02040503050406030204" pitchFamily="18" charset="0"/>
                            <a:cs typeface="Calibri" panose="020F0502020204030204" pitchFamily="34" charset="0"/>
                          </a:rPr>
                        </m:ctrlPr>
                      </m:sSubPr>
                      <m:e>
                        <m:r>
                          <a:rPr lang="en-US" sz="3600" b="0" i="1" smtClean="0">
                            <a:latin typeface="Cambria Math" panose="02040503050406030204" pitchFamily="18" charset="0"/>
                            <a:cs typeface="Calibri" panose="020F0502020204030204" pitchFamily="34" charset="0"/>
                          </a:rPr>
                          <m:t>𝐶</m:t>
                        </m:r>
                      </m:e>
                      <m:sub>
                        <m:r>
                          <a:rPr lang="en-US" sz="3600" b="0" i="1" smtClean="0">
                            <a:latin typeface="Cambria Math" panose="02040503050406030204" pitchFamily="18" charset="0"/>
                            <a:cs typeface="Calibri" panose="020F0502020204030204" pitchFamily="34" charset="0"/>
                          </a:rPr>
                          <m:t>1</m:t>
                        </m:r>
                      </m:sub>
                    </m:sSub>
                    <m:sSub>
                      <m:sSubPr>
                        <m:ctrlPr>
                          <a:rPr lang="en-US" sz="3600" i="1" smtClean="0">
                            <a:latin typeface="Cambria Math" panose="02040503050406030204" pitchFamily="18" charset="0"/>
                            <a:cs typeface="Calibri" panose="020F0502020204030204" pitchFamily="34" charset="0"/>
                          </a:rPr>
                        </m:ctrlPr>
                      </m:sSubPr>
                      <m:e>
                        <m:r>
                          <a:rPr lang="en-US" sz="3600" b="0" i="1" smtClean="0">
                            <a:latin typeface="Cambria Math" panose="02040503050406030204" pitchFamily="18" charset="0"/>
                            <a:cs typeface="Calibri" panose="020F0502020204030204" pitchFamily="34" charset="0"/>
                          </a:rPr>
                          <m:t>𝐶</m:t>
                        </m:r>
                      </m:e>
                      <m:sub>
                        <m:r>
                          <a:rPr lang="en-US" sz="3600" b="0" i="1" smtClean="0">
                            <a:latin typeface="Cambria Math" panose="02040503050406030204" pitchFamily="18" charset="0"/>
                            <a:cs typeface="Calibri" panose="020F0502020204030204" pitchFamily="34" charset="0"/>
                          </a:rPr>
                          <m:t>2</m:t>
                        </m:r>
                      </m:sub>
                    </m:sSub>
                  </m:oMath>
                </a14:m>
                <a:endParaRPr lang="en-US" sz="3600" dirty="0">
                  <a:latin typeface="Calibri" panose="020F0502020204030204" pitchFamily="34" charset="0"/>
                  <a:cs typeface="Calibri" panose="020F0502020204030204" pitchFamily="34" charset="0"/>
                </a:endParaRPr>
              </a:p>
              <a:p>
                <a:endParaRPr lang="en-US" sz="3600" dirty="0">
                  <a:latin typeface="Calibri" panose="020F0502020204030204" pitchFamily="34" charset="0"/>
                  <a:cs typeface="Calibri" panose="020F0502020204030204" pitchFamily="34" charset="0"/>
                </a:endParaRPr>
              </a:p>
              <a:p>
                <a:r>
                  <a:rPr lang="en-US" sz="3600" dirty="0">
                    <a:latin typeface="Calibri" panose="020F0502020204030204" pitchFamily="34" charset="0"/>
                    <a:cs typeface="Calibri" panose="020F0502020204030204" pitchFamily="34" charset="0"/>
                  </a:rPr>
                  <a:t>									    ABXXXXXX										 AXXBXXXX</a:t>
                </a:r>
              </a:p>
              <a:p>
                <a:endParaRPr lang="en-US" sz="3600" dirty="0">
                  <a:latin typeface="Calibri" panose="020F0502020204030204" pitchFamily="34" charset="0"/>
                  <a:cs typeface="Calibri" panose="020F0502020204030204" pitchFamily="34" charset="0"/>
                </a:endParaRPr>
              </a:p>
              <a:p>
                <a:endParaRPr lang="en-US" sz="3600" dirty="0">
                  <a:latin typeface="Calibri" panose="020F0502020204030204" pitchFamily="34" charset="0"/>
                  <a:cs typeface="Calibri" panose="020F0502020204030204" pitchFamily="34" charset="0"/>
                </a:endParaRPr>
              </a:p>
              <a:p>
                <a:endParaRPr lang="en-US" sz="3600" dirty="0">
                  <a:latin typeface="Calibri" panose="020F0502020204030204" pitchFamily="34" charset="0"/>
                  <a:cs typeface="Calibri" panose="020F0502020204030204" pitchFamily="34" charset="0"/>
                </a:endParaRPr>
              </a:p>
              <a:p>
                <a14:m>
                  <m:oMath xmlns:m="http://schemas.openxmlformats.org/officeDocument/2006/math">
                    <m:sSub>
                      <m:sSubPr>
                        <m:ctrlPr>
                          <a:rPr lang="en-US" sz="3600" i="1" smtClean="0">
                            <a:latin typeface="Cambria Math" panose="02040503050406030204" pitchFamily="18" charset="0"/>
                            <a:cs typeface="Calibri" panose="020F0502020204030204" pitchFamily="34" charset="0"/>
                          </a:rPr>
                        </m:ctrlPr>
                      </m:sSubPr>
                      <m:e>
                        <m:r>
                          <a:rPr lang="en-US" sz="3600" b="0" i="1" smtClean="0">
                            <a:latin typeface="Cambria Math" panose="02040503050406030204" pitchFamily="18" charset="0"/>
                            <a:cs typeface="Calibri" panose="020F0502020204030204" pitchFamily="34" charset="0"/>
                          </a:rPr>
                          <m:t>𝐶</m:t>
                        </m:r>
                      </m:e>
                      <m:sub>
                        <m:r>
                          <a:rPr lang="en-US" sz="3600" b="0" i="1" smtClean="0">
                            <a:latin typeface="Cambria Math" panose="02040503050406030204" pitchFamily="18" charset="0"/>
                            <a:cs typeface="Calibri" panose="020F0502020204030204" pitchFamily="34" charset="0"/>
                          </a:rPr>
                          <m:t>2</m:t>
                        </m:r>
                      </m:sub>
                    </m:sSub>
                    <m:sSub>
                      <m:sSubPr>
                        <m:ctrlPr>
                          <a:rPr lang="en-US" sz="3600" i="1" smtClean="0">
                            <a:latin typeface="Cambria Math" panose="02040503050406030204" pitchFamily="18" charset="0"/>
                            <a:cs typeface="Calibri" panose="020F0502020204030204" pitchFamily="34" charset="0"/>
                          </a:rPr>
                        </m:ctrlPr>
                      </m:sSubPr>
                      <m:e>
                        <m:r>
                          <a:rPr lang="en-US" sz="3600" b="0" i="1" smtClean="0">
                            <a:latin typeface="Cambria Math" panose="02040503050406030204" pitchFamily="18" charset="0"/>
                            <a:cs typeface="Calibri" panose="020F0502020204030204" pitchFamily="34" charset="0"/>
                          </a:rPr>
                          <m:t>𝐶</m:t>
                        </m:r>
                      </m:e>
                      <m:sub>
                        <m:r>
                          <a:rPr lang="en-US" sz="3600" b="0" i="1" smtClean="0">
                            <a:latin typeface="Cambria Math" panose="02040503050406030204" pitchFamily="18" charset="0"/>
                            <a:cs typeface="Calibri" panose="020F0502020204030204" pitchFamily="34" charset="0"/>
                          </a:rPr>
                          <m:t>1</m:t>
                        </m:r>
                      </m:sub>
                    </m:sSub>
                  </m:oMath>
                </a14:m>
                <a:r>
                  <a:rPr lang="en-US" sz="3600" dirty="0">
                    <a:latin typeface="Calibri" panose="020F0502020204030204" pitchFamily="34" charset="0"/>
                    <a:cs typeface="Calibri" panose="020F0502020204030204" pitchFamily="34" charset="0"/>
                  </a:rPr>
                  <a:t>														 </a:t>
                </a:r>
                <a14:m>
                  <m:oMath xmlns:m="http://schemas.openxmlformats.org/officeDocument/2006/math">
                    <m:sSub>
                      <m:sSubPr>
                        <m:ctrlPr>
                          <a:rPr lang="en-US" sz="3600" i="1" smtClean="0">
                            <a:latin typeface="Cambria Math" panose="02040503050406030204" pitchFamily="18" charset="0"/>
                            <a:cs typeface="Calibri" panose="020F0502020204030204" pitchFamily="34" charset="0"/>
                          </a:rPr>
                        </m:ctrlPr>
                      </m:sSubPr>
                      <m:e>
                        <m:r>
                          <a:rPr lang="en-US" sz="3600" b="0" i="1" smtClean="0">
                            <a:latin typeface="Cambria Math" panose="02040503050406030204" pitchFamily="18" charset="0"/>
                            <a:cs typeface="Calibri" panose="020F0502020204030204" pitchFamily="34" charset="0"/>
                          </a:rPr>
                          <m:t>𝐶</m:t>
                        </m:r>
                      </m:e>
                      <m:sub>
                        <m:r>
                          <a:rPr lang="en-US" sz="3600" b="0" i="1" smtClean="0">
                            <a:latin typeface="Cambria Math" panose="02040503050406030204" pitchFamily="18" charset="0"/>
                            <a:cs typeface="Calibri" panose="020F0502020204030204" pitchFamily="34" charset="0"/>
                          </a:rPr>
                          <m:t>3</m:t>
                        </m:r>
                      </m:sub>
                    </m:sSub>
                    <m:sSub>
                      <m:sSubPr>
                        <m:ctrlPr>
                          <a:rPr lang="en-US" sz="3600" i="1" smtClean="0">
                            <a:latin typeface="Cambria Math" panose="02040503050406030204" pitchFamily="18" charset="0"/>
                            <a:cs typeface="Calibri" panose="020F0502020204030204" pitchFamily="34" charset="0"/>
                          </a:rPr>
                        </m:ctrlPr>
                      </m:sSubPr>
                      <m:e>
                        <m:r>
                          <a:rPr lang="en-US" sz="3600" b="0" i="1" smtClean="0">
                            <a:latin typeface="Cambria Math" panose="02040503050406030204" pitchFamily="18" charset="0"/>
                            <a:cs typeface="Calibri" panose="020F0502020204030204" pitchFamily="34" charset="0"/>
                          </a:rPr>
                          <m:t>𝐶</m:t>
                        </m:r>
                      </m:e>
                      <m:sub>
                        <m:r>
                          <a:rPr lang="en-US" sz="3600" b="0" i="1" smtClean="0">
                            <a:latin typeface="Cambria Math" panose="02040503050406030204" pitchFamily="18" charset="0"/>
                            <a:cs typeface="Calibri" panose="020F0502020204030204" pitchFamily="34" charset="0"/>
                          </a:rPr>
                          <m:t>0</m:t>
                        </m:r>
                      </m:sub>
                    </m:sSub>
                  </m:oMath>
                </a14:m>
                <a:endParaRPr lang="en-US" sz="3600" dirty="0">
                  <a:latin typeface="Calibri" panose="020F0502020204030204" pitchFamily="34" charset="0"/>
                  <a:cs typeface="Calibri" panose="020F0502020204030204" pitchFamily="34" charset="0"/>
                </a:endParaRPr>
              </a:p>
              <a:p>
                <a:endParaRPr lang="en-US" sz="3600" dirty="0">
                  <a:latin typeface="Calibri" panose="020F0502020204030204" pitchFamily="34" charset="0"/>
                  <a:cs typeface="Calibri" panose="020F0502020204030204" pitchFamily="34" charset="0"/>
                </a:endParaRPr>
              </a:p>
              <a:p>
                <a:r>
                  <a:rPr lang="en-US" sz="3600" dirty="0">
                    <a:latin typeface="Calibri" panose="020F0502020204030204" pitchFamily="34" charset="0"/>
                    <a:cs typeface="Calibri" panose="020F0502020204030204" pitchFamily="34" charset="0"/>
                  </a:rPr>
                  <a:t>										AXXXXBXX										  AXXXXXXB</a:t>
                </a:r>
              </a:p>
              <a:p>
                <a:endParaRPr lang="en-US" sz="3600" dirty="0">
                  <a:latin typeface="Calibri" panose="020F0502020204030204" pitchFamily="34" charset="0"/>
                  <a:cs typeface="Calibri" panose="020F0502020204030204" pitchFamily="34" charset="0"/>
                </a:endParaRPr>
              </a:p>
              <a:p>
                <a:endParaRPr lang="en-US" sz="3600" dirty="0">
                  <a:latin typeface="Calibri" panose="020F0502020204030204" pitchFamily="34" charset="0"/>
                  <a:cs typeface="Calibri" panose="020F0502020204030204" pitchFamily="34" charset="0"/>
                </a:endParaRPr>
              </a:p>
              <a:p>
                <a:endParaRPr lang="en-US" sz="3600" dirty="0">
                  <a:latin typeface="Calibri" panose="020F0502020204030204" pitchFamily="34" charset="0"/>
                  <a:cs typeface="Calibri" panose="020F0502020204030204" pitchFamily="34" charset="0"/>
                </a:endParaRPr>
              </a:p>
              <a:p>
                <a:r>
                  <a:rPr lang="en-US" sz="3600" dirty="0">
                    <a:latin typeface="Calibri" panose="020F0502020204030204" pitchFamily="34" charset="0"/>
                    <a:cs typeface="Calibri" panose="020F0502020204030204" pitchFamily="34" charset="0"/>
                  </a:rPr>
                  <a:t>In this example, the </a:t>
                </a:r>
                <a:r>
                  <a:rPr lang="en-US" sz="3600" dirty="0" err="1">
                    <a:latin typeface="Calibri" panose="020F0502020204030204" pitchFamily="34" charset="0"/>
                    <a:cs typeface="Calibri" panose="020F0502020204030204" pitchFamily="34" charset="0"/>
                  </a:rPr>
                  <a:t>Xs</a:t>
                </a:r>
                <a:r>
                  <a:rPr lang="en-US" sz="3600" dirty="0">
                    <a:latin typeface="Calibri" panose="020F0502020204030204" pitchFamily="34" charset="0"/>
                    <a:cs typeface="Calibri" panose="020F0502020204030204" pitchFamily="34" charset="0"/>
                  </a:rPr>
                  <a:t> represent the undetermined Dyck words in the recurrence relation. With some observation, it becomes clear that only one category of is valid for each Dyck word of length 8, as in the other cases the letters either do not match or the divided words are not Dyck words.</a:t>
                </a:r>
              </a:p>
            </p:txBody>
          </p:sp>
        </mc:Choice>
        <mc:Fallback xmlns="">
          <p:sp>
            <p:nvSpPr>
              <p:cNvPr id="56" name="TextBox 55">
                <a:extLst>
                  <a:ext uri="{FF2B5EF4-FFF2-40B4-BE49-F238E27FC236}">
                    <a16:creationId xmlns:a16="http://schemas.microsoft.com/office/drawing/2014/main" id="{F414A04B-9D0A-4880-81E0-41903F95B9F1}"/>
                  </a:ext>
                </a:extLst>
              </p:cNvPr>
              <p:cNvSpPr txBox="1">
                <a:spLocks noRot="1" noChangeAspect="1" noMove="1" noResize="1" noEditPoints="1" noAdjustHandles="1" noChangeArrowheads="1" noChangeShapeType="1" noTextEdit="1"/>
              </p:cNvSpPr>
              <p:nvPr/>
            </p:nvSpPr>
            <p:spPr>
              <a:xfrm>
                <a:off x="29257308" y="11279107"/>
                <a:ext cx="13863954" cy="16158270"/>
              </a:xfrm>
              <a:prstGeom prst="rect">
                <a:avLst/>
              </a:prstGeom>
              <a:blipFill>
                <a:blip r:embed="rId18"/>
                <a:stretch>
                  <a:fillRect l="-1273" t="-528" r="-1844" b="-377"/>
                </a:stretch>
              </a:blipFill>
            </p:spPr>
            <p:txBody>
              <a:bodyPr/>
              <a:lstStyle/>
              <a:p>
                <a:r>
                  <a:rPr lang="en-US">
                    <a:noFill/>
                  </a:rPr>
                  <a:t> </a:t>
                </a:r>
              </a:p>
            </p:txBody>
          </p:sp>
        </mc:Fallback>
      </mc:AlternateContent>
      <p:sp>
        <p:nvSpPr>
          <p:cNvPr id="68" name="Hexagon 67">
            <a:extLst>
              <a:ext uri="{FF2B5EF4-FFF2-40B4-BE49-F238E27FC236}">
                <a16:creationId xmlns:a16="http://schemas.microsoft.com/office/drawing/2014/main" id="{668224B4-95F3-4D44-B235-B616E66CB091}"/>
              </a:ext>
            </a:extLst>
          </p:cNvPr>
          <p:cNvSpPr/>
          <p:nvPr/>
        </p:nvSpPr>
        <p:spPr>
          <a:xfrm>
            <a:off x="29811955" y="18756100"/>
            <a:ext cx="1973064" cy="1703599"/>
          </a:xfrm>
          <a:prstGeom prst="hexagon">
            <a:avLst/>
          </a:prstGeom>
          <a:ln w="76200"/>
        </p:spPr>
        <p:style>
          <a:lnRef idx="2">
            <a:schemeClr val="accent5"/>
          </a:lnRef>
          <a:fillRef idx="1">
            <a:schemeClr val="lt1"/>
          </a:fillRef>
          <a:effectRef idx="0">
            <a:schemeClr val="accent5"/>
          </a:effectRef>
          <a:fontRef idx="minor">
            <a:schemeClr val="dk1"/>
          </a:fontRef>
        </p:style>
        <p:txBody>
          <a:bodyPr rtlCol="0" anchor="ctr"/>
          <a:lstStyle/>
          <a:p>
            <a:pPr algn="ctr"/>
            <a:endParaRPr lang="en-US" dirty="0"/>
          </a:p>
        </p:txBody>
      </p:sp>
      <p:cxnSp>
        <p:nvCxnSpPr>
          <p:cNvPr id="9" name="Straight Connector 8">
            <a:extLst>
              <a:ext uri="{FF2B5EF4-FFF2-40B4-BE49-F238E27FC236}">
                <a16:creationId xmlns:a16="http://schemas.microsoft.com/office/drawing/2014/main" id="{5F60389A-AC67-465C-82D5-63D7EB328605}"/>
              </a:ext>
            </a:extLst>
          </p:cNvPr>
          <p:cNvCxnSpPr>
            <a:stCxn id="68" idx="5"/>
            <a:endCxn id="68" idx="3"/>
          </p:cNvCxnSpPr>
          <p:nvPr/>
        </p:nvCxnSpPr>
        <p:spPr>
          <a:xfrm flipH="1">
            <a:off x="29811955" y="18756100"/>
            <a:ext cx="1547164" cy="851800"/>
          </a:xfrm>
          <a:prstGeom prst="line">
            <a:avLst/>
          </a:prstGeom>
        </p:spPr>
        <p:style>
          <a:lnRef idx="3">
            <a:schemeClr val="accent1"/>
          </a:lnRef>
          <a:fillRef idx="0">
            <a:schemeClr val="accent1"/>
          </a:fillRef>
          <a:effectRef idx="2">
            <a:schemeClr val="accent1"/>
          </a:effectRef>
          <a:fontRef idx="minor">
            <a:schemeClr val="tx1"/>
          </a:fontRef>
        </p:style>
      </p:cxnSp>
      <p:cxnSp>
        <p:nvCxnSpPr>
          <p:cNvPr id="14" name="Straight Arrow Connector 13">
            <a:extLst>
              <a:ext uri="{FF2B5EF4-FFF2-40B4-BE49-F238E27FC236}">
                <a16:creationId xmlns:a16="http://schemas.microsoft.com/office/drawing/2014/main" id="{B7A510FE-5A0B-4F8A-A1B4-C2FB51F333EE}"/>
              </a:ext>
            </a:extLst>
          </p:cNvPr>
          <p:cNvCxnSpPr/>
          <p:nvPr/>
        </p:nvCxnSpPr>
        <p:spPr>
          <a:xfrm>
            <a:off x="32339666" y="19607901"/>
            <a:ext cx="1400537" cy="0"/>
          </a:xfrm>
          <a:prstGeom prst="straightConnector1">
            <a:avLst/>
          </a:prstGeom>
          <a:ln w="76200">
            <a:tailEnd type="triangle"/>
          </a:ln>
        </p:spPr>
        <p:style>
          <a:lnRef idx="2">
            <a:schemeClr val="dk1"/>
          </a:lnRef>
          <a:fillRef idx="0">
            <a:schemeClr val="dk1"/>
          </a:fillRef>
          <a:effectRef idx="1">
            <a:schemeClr val="dk1"/>
          </a:effectRef>
          <a:fontRef idx="minor">
            <a:schemeClr val="tx1"/>
          </a:fontRef>
        </p:style>
      </p:cxnSp>
      <p:sp>
        <p:nvSpPr>
          <p:cNvPr id="60" name="Hexagon 59">
            <a:extLst>
              <a:ext uri="{FF2B5EF4-FFF2-40B4-BE49-F238E27FC236}">
                <a16:creationId xmlns:a16="http://schemas.microsoft.com/office/drawing/2014/main" id="{D265B2DE-862D-4526-924F-0712E5384B96}"/>
              </a:ext>
            </a:extLst>
          </p:cNvPr>
          <p:cNvSpPr/>
          <p:nvPr/>
        </p:nvSpPr>
        <p:spPr>
          <a:xfrm>
            <a:off x="36678300" y="18756100"/>
            <a:ext cx="1973064" cy="1703599"/>
          </a:xfrm>
          <a:prstGeom prst="hexagon">
            <a:avLst/>
          </a:prstGeom>
          <a:ln w="76200"/>
        </p:spPr>
        <p:style>
          <a:lnRef idx="2">
            <a:schemeClr val="accent5"/>
          </a:lnRef>
          <a:fillRef idx="1">
            <a:schemeClr val="lt1"/>
          </a:fillRef>
          <a:effectRef idx="0">
            <a:schemeClr val="accent5"/>
          </a:effectRef>
          <a:fontRef idx="minor">
            <a:schemeClr val="dk1"/>
          </a:fontRef>
        </p:style>
        <p:txBody>
          <a:bodyPr rtlCol="0" anchor="ctr"/>
          <a:lstStyle/>
          <a:p>
            <a:pPr algn="ctr"/>
            <a:endParaRPr lang="en-US" dirty="0"/>
          </a:p>
        </p:txBody>
      </p:sp>
      <p:cxnSp>
        <p:nvCxnSpPr>
          <p:cNvPr id="47" name="Straight Connector 46">
            <a:extLst>
              <a:ext uri="{FF2B5EF4-FFF2-40B4-BE49-F238E27FC236}">
                <a16:creationId xmlns:a16="http://schemas.microsoft.com/office/drawing/2014/main" id="{024E8A99-B59E-48E0-87F6-0357BEF3A65C}"/>
              </a:ext>
            </a:extLst>
          </p:cNvPr>
          <p:cNvCxnSpPr>
            <a:stCxn id="60" idx="5"/>
            <a:endCxn id="60" idx="2"/>
          </p:cNvCxnSpPr>
          <p:nvPr/>
        </p:nvCxnSpPr>
        <p:spPr>
          <a:xfrm flipH="1">
            <a:off x="37104200" y="18756100"/>
            <a:ext cx="1121264" cy="1703599"/>
          </a:xfrm>
          <a:prstGeom prst="line">
            <a:avLst/>
          </a:prstGeom>
        </p:spPr>
        <p:style>
          <a:lnRef idx="3">
            <a:schemeClr val="accent1"/>
          </a:lnRef>
          <a:fillRef idx="0">
            <a:schemeClr val="accent1"/>
          </a:fillRef>
          <a:effectRef idx="2">
            <a:schemeClr val="accent1"/>
          </a:effectRef>
          <a:fontRef idx="minor">
            <a:schemeClr val="tx1"/>
          </a:fontRef>
        </p:style>
      </p:cxnSp>
      <p:cxnSp>
        <p:nvCxnSpPr>
          <p:cNvPr id="66" name="Straight Arrow Connector 65">
            <a:extLst>
              <a:ext uri="{FF2B5EF4-FFF2-40B4-BE49-F238E27FC236}">
                <a16:creationId xmlns:a16="http://schemas.microsoft.com/office/drawing/2014/main" id="{4A1E4862-CF3A-48A7-9B22-A12CA9CC3B25}"/>
              </a:ext>
            </a:extLst>
          </p:cNvPr>
          <p:cNvCxnSpPr/>
          <p:nvPr/>
        </p:nvCxnSpPr>
        <p:spPr>
          <a:xfrm>
            <a:off x="38946654" y="19607899"/>
            <a:ext cx="1400537" cy="0"/>
          </a:xfrm>
          <a:prstGeom prst="straightConnector1">
            <a:avLst/>
          </a:prstGeom>
          <a:ln w="76200">
            <a:tailEnd type="triangle"/>
          </a:ln>
        </p:spPr>
        <p:style>
          <a:lnRef idx="2">
            <a:schemeClr val="dk1"/>
          </a:lnRef>
          <a:fillRef idx="0">
            <a:schemeClr val="dk1"/>
          </a:fillRef>
          <a:effectRef idx="1">
            <a:schemeClr val="dk1"/>
          </a:effectRef>
          <a:fontRef idx="minor">
            <a:schemeClr val="tx1"/>
          </a:fontRef>
        </p:style>
      </p:cxnSp>
      <p:cxnSp>
        <p:nvCxnSpPr>
          <p:cNvPr id="67" name="Straight Arrow Connector 66">
            <a:extLst>
              <a:ext uri="{FF2B5EF4-FFF2-40B4-BE49-F238E27FC236}">
                <a16:creationId xmlns:a16="http://schemas.microsoft.com/office/drawing/2014/main" id="{9F9011B3-1D64-4353-94BE-23DD5709C837}"/>
              </a:ext>
            </a:extLst>
          </p:cNvPr>
          <p:cNvCxnSpPr/>
          <p:nvPr/>
        </p:nvCxnSpPr>
        <p:spPr>
          <a:xfrm>
            <a:off x="32339665" y="22949154"/>
            <a:ext cx="1400537" cy="0"/>
          </a:xfrm>
          <a:prstGeom prst="straightConnector1">
            <a:avLst/>
          </a:prstGeom>
          <a:ln w="76200">
            <a:tailEnd type="triangle"/>
          </a:ln>
        </p:spPr>
        <p:style>
          <a:lnRef idx="2">
            <a:schemeClr val="dk1"/>
          </a:lnRef>
          <a:fillRef idx="0">
            <a:schemeClr val="dk1"/>
          </a:fillRef>
          <a:effectRef idx="1">
            <a:schemeClr val="dk1"/>
          </a:effectRef>
          <a:fontRef idx="minor">
            <a:schemeClr val="tx1"/>
          </a:fontRef>
        </p:style>
      </p:cxnSp>
      <p:sp>
        <p:nvSpPr>
          <p:cNvPr id="69" name="Hexagon 68">
            <a:extLst>
              <a:ext uri="{FF2B5EF4-FFF2-40B4-BE49-F238E27FC236}">
                <a16:creationId xmlns:a16="http://schemas.microsoft.com/office/drawing/2014/main" id="{46F01583-8B69-456C-9320-E903D75447AD}"/>
              </a:ext>
            </a:extLst>
          </p:cNvPr>
          <p:cNvSpPr/>
          <p:nvPr/>
        </p:nvSpPr>
        <p:spPr>
          <a:xfrm>
            <a:off x="29810613" y="22097354"/>
            <a:ext cx="1973064" cy="1703599"/>
          </a:xfrm>
          <a:prstGeom prst="hexagon">
            <a:avLst/>
          </a:prstGeom>
          <a:ln w="76200"/>
        </p:spPr>
        <p:style>
          <a:lnRef idx="2">
            <a:schemeClr val="accent5"/>
          </a:lnRef>
          <a:fillRef idx="1">
            <a:schemeClr val="lt1"/>
          </a:fillRef>
          <a:effectRef idx="0">
            <a:schemeClr val="accent5"/>
          </a:effectRef>
          <a:fontRef idx="minor">
            <a:schemeClr val="dk1"/>
          </a:fontRef>
        </p:style>
        <p:txBody>
          <a:bodyPr rtlCol="0" anchor="ctr"/>
          <a:lstStyle/>
          <a:p>
            <a:pPr algn="ctr"/>
            <a:endParaRPr lang="en-US" dirty="0"/>
          </a:p>
        </p:txBody>
      </p:sp>
      <p:cxnSp>
        <p:nvCxnSpPr>
          <p:cNvPr id="51" name="Straight Connector 50">
            <a:extLst>
              <a:ext uri="{FF2B5EF4-FFF2-40B4-BE49-F238E27FC236}">
                <a16:creationId xmlns:a16="http://schemas.microsoft.com/office/drawing/2014/main" id="{22BD5CA5-D0C8-4161-B0FE-EB6B2BFA549E}"/>
              </a:ext>
            </a:extLst>
          </p:cNvPr>
          <p:cNvCxnSpPr>
            <a:stCxn id="69" idx="5"/>
            <a:endCxn id="69" idx="1"/>
          </p:cNvCxnSpPr>
          <p:nvPr/>
        </p:nvCxnSpPr>
        <p:spPr>
          <a:xfrm>
            <a:off x="31357777" y="22097354"/>
            <a:ext cx="0" cy="1703599"/>
          </a:xfrm>
          <a:prstGeom prst="line">
            <a:avLst/>
          </a:prstGeom>
        </p:spPr>
        <p:style>
          <a:lnRef idx="3">
            <a:schemeClr val="accent1"/>
          </a:lnRef>
          <a:fillRef idx="0">
            <a:schemeClr val="accent1"/>
          </a:fillRef>
          <a:effectRef idx="2">
            <a:schemeClr val="accent1"/>
          </a:effectRef>
          <a:fontRef idx="minor">
            <a:schemeClr val="tx1"/>
          </a:fontRef>
        </p:style>
      </p:cxnSp>
      <p:sp>
        <p:nvSpPr>
          <p:cNvPr id="64" name="Hexagon 63">
            <a:extLst>
              <a:ext uri="{FF2B5EF4-FFF2-40B4-BE49-F238E27FC236}">
                <a16:creationId xmlns:a16="http://schemas.microsoft.com/office/drawing/2014/main" id="{E9BB5BEF-A4F0-48FC-81CF-604E5433CC53}"/>
              </a:ext>
            </a:extLst>
          </p:cNvPr>
          <p:cNvSpPr/>
          <p:nvPr/>
        </p:nvSpPr>
        <p:spPr>
          <a:xfrm>
            <a:off x="36678300" y="22165895"/>
            <a:ext cx="1973064" cy="1703599"/>
          </a:xfrm>
          <a:prstGeom prst="hexagon">
            <a:avLst/>
          </a:prstGeom>
          <a:ln w="76200"/>
        </p:spPr>
        <p:style>
          <a:lnRef idx="2">
            <a:schemeClr val="accent5"/>
          </a:lnRef>
          <a:fillRef idx="1">
            <a:schemeClr val="lt1"/>
          </a:fillRef>
          <a:effectRef idx="0">
            <a:schemeClr val="accent5"/>
          </a:effectRef>
          <a:fontRef idx="minor">
            <a:schemeClr val="dk1"/>
          </a:fontRef>
        </p:style>
        <p:txBody>
          <a:bodyPr rtlCol="0" anchor="ctr"/>
          <a:lstStyle/>
          <a:p>
            <a:pPr algn="ctr"/>
            <a:endParaRPr lang="en-US" dirty="0"/>
          </a:p>
        </p:txBody>
      </p:sp>
      <p:cxnSp>
        <p:nvCxnSpPr>
          <p:cNvPr id="18" name="Straight Connector 17">
            <a:extLst>
              <a:ext uri="{FF2B5EF4-FFF2-40B4-BE49-F238E27FC236}">
                <a16:creationId xmlns:a16="http://schemas.microsoft.com/office/drawing/2014/main" id="{470DD51B-7E67-459C-B249-2EEF2DBA2B7B}"/>
              </a:ext>
            </a:extLst>
          </p:cNvPr>
          <p:cNvCxnSpPr>
            <a:stCxn id="64" idx="4"/>
            <a:endCxn id="64" idx="0"/>
          </p:cNvCxnSpPr>
          <p:nvPr/>
        </p:nvCxnSpPr>
        <p:spPr>
          <a:xfrm>
            <a:off x="37104200" y="22165895"/>
            <a:ext cx="1547164" cy="851800"/>
          </a:xfrm>
          <a:prstGeom prst="line">
            <a:avLst/>
          </a:prstGeom>
        </p:spPr>
        <p:style>
          <a:lnRef idx="3">
            <a:schemeClr val="accent1"/>
          </a:lnRef>
          <a:fillRef idx="0">
            <a:schemeClr val="accent1"/>
          </a:fillRef>
          <a:effectRef idx="2">
            <a:schemeClr val="accent1"/>
          </a:effectRef>
          <a:fontRef idx="minor">
            <a:schemeClr val="tx1"/>
          </a:fontRef>
        </p:style>
      </p:cxnSp>
      <p:cxnSp>
        <p:nvCxnSpPr>
          <p:cNvPr id="70" name="Straight Arrow Connector 69">
            <a:extLst>
              <a:ext uri="{FF2B5EF4-FFF2-40B4-BE49-F238E27FC236}">
                <a16:creationId xmlns:a16="http://schemas.microsoft.com/office/drawing/2014/main" id="{CA313E0A-6B2F-4A31-8032-61EA47938F38}"/>
              </a:ext>
            </a:extLst>
          </p:cNvPr>
          <p:cNvCxnSpPr/>
          <p:nvPr/>
        </p:nvCxnSpPr>
        <p:spPr>
          <a:xfrm>
            <a:off x="38946654" y="23017694"/>
            <a:ext cx="1400537" cy="0"/>
          </a:xfrm>
          <a:prstGeom prst="straightConnector1">
            <a:avLst/>
          </a:prstGeom>
          <a:ln w="76200">
            <a:tailEnd type="triangle"/>
          </a:ln>
        </p:spPr>
        <p:style>
          <a:lnRef idx="2">
            <a:schemeClr val="dk1"/>
          </a:lnRef>
          <a:fillRef idx="0">
            <a:schemeClr val="dk1"/>
          </a:fillRef>
          <a:effectRef idx="1">
            <a:schemeClr val="dk1"/>
          </a:effectRef>
          <a:fontRef idx="minor">
            <a:schemeClr val="tx1"/>
          </a:fontRef>
        </p:style>
      </p:cxnSp>
      <p:sp>
        <p:nvSpPr>
          <p:cNvPr id="71" name="Google Shape;176;p1">
            <a:extLst>
              <a:ext uri="{FF2B5EF4-FFF2-40B4-BE49-F238E27FC236}">
                <a16:creationId xmlns:a16="http://schemas.microsoft.com/office/drawing/2014/main" id="{C5463580-C32C-4477-89CA-82F9F0DD76BA}"/>
              </a:ext>
            </a:extLst>
          </p:cNvPr>
          <p:cNvSpPr txBox="1"/>
          <p:nvPr/>
        </p:nvSpPr>
        <p:spPr>
          <a:xfrm>
            <a:off x="29224607" y="27732156"/>
            <a:ext cx="13894570" cy="1015622"/>
          </a:xfrm>
          <a:prstGeom prst="rect">
            <a:avLst/>
          </a:prstGeom>
          <a:solidFill>
            <a:schemeClr val="accent2"/>
          </a:solidFill>
          <a:ln w="12700" cap="flat" cmpd="sng">
            <a:solidFill>
              <a:schemeClr val="accent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6000"/>
              <a:buFont typeface="Arial"/>
              <a:buNone/>
            </a:pPr>
            <a:r>
              <a:rPr lang="en-US" sz="6000" i="1" dirty="0">
                <a:solidFill>
                  <a:schemeClr val="lt1"/>
                </a:solidFill>
                <a:latin typeface="Calibri" panose="020F0502020204030204" pitchFamily="34" charset="0"/>
                <a:ea typeface="Arial"/>
                <a:cs typeface="Calibri" panose="020F0502020204030204" pitchFamily="34" charset="0"/>
                <a:sym typeface="Times New Roman"/>
              </a:rPr>
              <a:t>References</a:t>
            </a:r>
            <a:endParaRPr sz="1400" b="0" i="1" u="none" strike="noStrike" cap="none" dirty="0">
              <a:solidFill>
                <a:srgbClr val="000000"/>
              </a:solidFill>
              <a:latin typeface="Calibri" panose="020F0502020204030204" pitchFamily="34" charset="0"/>
              <a:ea typeface="Arial"/>
              <a:cs typeface="Calibri" panose="020F0502020204030204" pitchFamily="34" charset="0"/>
              <a:sym typeface="Arial"/>
            </a:endParaRPr>
          </a:p>
        </p:txBody>
      </p:sp>
      <p:sp>
        <p:nvSpPr>
          <p:cNvPr id="20" name="TextBox 19">
            <a:extLst>
              <a:ext uri="{FF2B5EF4-FFF2-40B4-BE49-F238E27FC236}">
                <a16:creationId xmlns:a16="http://schemas.microsoft.com/office/drawing/2014/main" id="{33C0D431-A180-409D-B1EF-17A45A377C3C}"/>
              </a:ext>
            </a:extLst>
          </p:cNvPr>
          <p:cNvSpPr txBox="1"/>
          <p:nvPr/>
        </p:nvSpPr>
        <p:spPr>
          <a:xfrm>
            <a:off x="29257309" y="28788493"/>
            <a:ext cx="13861868" cy="2862322"/>
          </a:xfrm>
          <a:prstGeom prst="rect">
            <a:avLst/>
          </a:prstGeom>
          <a:ln>
            <a:solidFill>
              <a:schemeClr val="bg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3600" dirty="0">
                <a:latin typeface="Calibri" panose="020F0502020204030204" pitchFamily="34" charset="0"/>
                <a:cs typeface="Calibri" panose="020F0502020204030204" pitchFamily="34" charset="0"/>
              </a:rPr>
              <a:t>Peter </a:t>
            </a:r>
            <a:r>
              <a:rPr lang="en-US" sz="3600" dirty="0" err="1">
                <a:latin typeface="Calibri" panose="020F0502020204030204" pitchFamily="34" charset="0"/>
                <a:cs typeface="Calibri" panose="020F0502020204030204" pitchFamily="34" charset="0"/>
              </a:rPr>
              <a:t>Larcombe</a:t>
            </a:r>
            <a:r>
              <a:rPr lang="en-US" sz="3600" dirty="0">
                <a:latin typeface="Calibri" panose="020F0502020204030204" pitchFamily="34" charset="0"/>
                <a:cs typeface="Calibri" panose="020F0502020204030204" pitchFamily="34" charset="0"/>
              </a:rPr>
              <a:t>, “The 18</a:t>
            </a:r>
            <a:r>
              <a:rPr lang="en-US" sz="3600" baseline="30000" dirty="0">
                <a:latin typeface="Calibri" panose="020F0502020204030204" pitchFamily="34" charset="0"/>
                <a:cs typeface="Calibri" panose="020F0502020204030204" pitchFamily="34" charset="0"/>
              </a:rPr>
              <a:t>th</a:t>
            </a:r>
            <a:r>
              <a:rPr lang="en-US" sz="3600" dirty="0">
                <a:latin typeface="Calibri" panose="020F0502020204030204" pitchFamily="34" charset="0"/>
                <a:cs typeface="Calibri" panose="020F0502020204030204" pitchFamily="34" charset="0"/>
              </a:rPr>
              <a:t> Century Chinese Discovery of the Catalan Numbers”</a:t>
            </a:r>
          </a:p>
          <a:p>
            <a:r>
              <a:rPr lang="en-US" sz="3600" dirty="0">
                <a:latin typeface="Calibri" panose="020F0502020204030204" pitchFamily="34" charset="0"/>
                <a:cs typeface="Calibri" panose="020F0502020204030204" pitchFamily="34" charset="0"/>
              </a:rPr>
              <a:t>Richard </a:t>
            </a:r>
            <a:r>
              <a:rPr lang="en-US" sz="3600" dirty="0" err="1">
                <a:latin typeface="Calibri" panose="020F0502020204030204" pitchFamily="34" charset="0"/>
                <a:cs typeface="Calibri" panose="020F0502020204030204" pitchFamily="34" charset="0"/>
              </a:rPr>
              <a:t>Grassl</a:t>
            </a:r>
            <a:r>
              <a:rPr lang="en-US" sz="3600" dirty="0">
                <a:latin typeface="Calibri" panose="020F0502020204030204" pitchFamily="34" charset="0"/>
                <a:cs typeface="Calibri" panose="020F0502020204030204" pitchFamily="34" charset="0"/>
              </a:rPr>
              <a:t> and Oscar Levin, “More Discrete Mathematics via Graph Theory,” </a:t>
            </a:r>
          </a:p>
          <a:p>
            <a:r>
              <a:rPr lang="en-US" sz="3600" dirty="0">
                <a:latin typeface="Calibri" panose="020F0502020204030204" pitchFamily="34" charset="0"/>
                <a:cs typeface="Calibri" panose="020F0502020204030204" pitchFamily="34" charset="0"/>
              </a:rPr>
              <a:t>Joy Morris, “Combinatorics”</a:t>
            </a:r>
          </a:p>
        </p:txBody>
      </p:sp>
      <p:sp>
        <p:nvSpPr>
          <p:cNvPr id="24" name="Rectangle 23">
            <a:extLst>
              <a:ext uri="{FF2B5EF4-FFF2-40B4-BE49-F238E27FC236}">
                <a16:creationId xmlns:a16="http://schemas.microsoft.com/office/drawing/2014/main" id="{8746D111-367A-4C6B-A2D6-14922BC4AD2B}"/>
              </a:ext>
            </a:extLst>
          </p:cNvPr>
          <p:cNvSpPr/>
          <p:nvPr/>
        </p:nvSpPr>
        <p:spPr>
          <a:xfrm>
            <a:off x="29257308" y="28788491"/>
            <a:ext cx="13866976" cy="3482182"/>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Integral</Template>
  <TotalTime>597</TotalTime>
  <Words>977</Words>
  <Application>Microsoft Office PowerPoint</Application>
  <PresentationFormat>Custom</PresentationFormat>
  <Paragraphs>79</Paragraphs>
  <Slides>1</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Calibri</vt:lpstr>
      <vt:lpstr>Cambria Math</vt:lpstr>
      <vt:lpstr>Noto Sans Symbols</vt:lpstr>
      <vt:lpstr>Times New Roman</vt:lpstr>
      <vt:lpstr>Tw Cen MT</vt:lpstr>
      <vt:lpstr>Tw Cen MT Condensed</vt:lpstr>
      <vt:lpstr>Wingdings</vt:lpstr>
      <vt:lpstr>Wingdings 3</vt:lpstr>
      <vt:lpstr>Integral</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Fogarty</dc:creator>
  <cp:lastModifiedBy>Heather Fogarty</cp:lastModifiedBy>
  <cp:revision>28</cp:revision>
  <dcterms:created xsi:type="dcterms:W3CDTF">2012-04-26T04:28:07Z</dcterms:created>
  <dcterms:modified xsi:type="dcterms:W3CDTF">2022-03-07T06:58:46Z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TC102202119990</vt:lpwstr>
  </property>
</Properties>
</file>